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9"/>
  </p:notesMasterIdLst>
  <p:sldIdLst>
    <p:sldId id="256" r:id="rId2"/>
    <p:sldId id="310" r:id="rId3"/>
    <p:sldId id="308" r:id="rId4"/>
    <p:sldId id="309" r:id="rId5"/>
    <p:sldId id="311" r:id="rId6"/>
    <p:sldId id="320" r:id="rId7"/>
    <p:sldId id="280" r:id="rId8"/>
    <p:sldId id="276" r:id="rId9"/>
    <p:sldId id="321" r:id="rId10"/>
    <p:sldId id="323" r:id="rId11"/>
    <p:sldId id="324" r:id="rId12"/>
    <p:sldId id="326" r:id="rId13"/>
    <p:sldId id="327" r:id="rId14"/>
    <p:sldId id="328" r:id="rId15"/>
    <p:sldId id="331" r:id="rId16"/>
    <p:sldId id="340" r:id="rId17"/>
    <p:sldId id="333" r:id="rId18"/>
    <p:sldId id="334" r:id="rId19"/>
    <p:sldId id="341" r:id="rId20"/>
    <p:sldId id="336" r:id="rId21"/>
    <p:sldId id="343" r:id="rId22"/>
    <p:sldId id="337" r:id="rId23"/>
    <p:sldId id="344" r:id="rId24"/>
    <p:sldId id="335" r:id="rId25"/>
    <p:sldId id="322" r:id="rId26"/>
    <p:sldId id="345" r:id="rId27"/>
    <p:sldId id="286" r:id="rId28"/>
  </p:sldIdLst>
  <p:sldSz cx="9144000" cy="5143500" type="screen16x9"/>
  <p:notesSz cx="6858000" cy="9144000"/>
  <p:embeddedFontLst>
    <p:embeddedFont>
      <p:font typeface="Bebas Neue" panose="02020500000000000000" charset="0"/>
      <p:regular r:id="rId30"/>
    </p:embeddedFont>
    <p:embeddedFont>
      <p:font typeface="Libre Franklin" panose="02020500000000000000" charset="0"/>
      <p:regular r:id="rId31"/>
      <p:bold r:id="rId32"/>
      <p:italic r:id="rId33"/>
      <p:boldItalic r:id="rId34"/>
    </p:embeddedFont>
    <p:embeddedFont>
      <p:font typeface="Libre Franklin Light" panose="02020500000000000000" charset="0"/>
      <p:regular r:id="rId35"/>
      <p:bold r:id="rId36"/>
      <p:italic r:id="rId37"/>
      <p:boldItalic r:id="rId38"/>
    </p:embeddedFont>
    <p:embeddedFont>
      <p:font typeface="標楷體" panose="03000509000000000000" pitchFamily="65" charset="-12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74D5B6-B480-4F7C-874C-D7D5475935C8}">
  <a:tblStyle styleId="{2E74D5B6-B480-4F7C-874C-D7D5475935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25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C3AD0F-D0B8-4C74-B5A7-97766D747A28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37EF84-14FE-4AAC-9C00-1804CF0C8C4C}">
      <dgm:prSet phldrT="[Text]"/>
      <dgm:spPr/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簡單</a:t>
          </a:r>
          <a:endParaRPr lang="en-US" altLang="zh-TW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r>
            <a:rPr lang="en-US" altLang="zh-TW" dirty="0">
              <a:latin typeface="標楷體" panose="03000509000000000000" pitchFamily="65" charset="-120"/>
              <a:ea typeface="標楷體" panose="03000509000000000000" pitchFamily="65" charset="-120"/>
            </a:rPr>
            <a:t>OLS</a:t>
          </a:r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模型</a:t>
          </a: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70A0186F-6155-44B6-B51C-E492FF634C8B}" type="parTrans" cxnId="{2E6638CB-26F3-4011-895D-F02B4B3C18F8}">
      <dgm:prSet/>
      <dgm:spPr/>
      <dgm:t>
        <a:bodyPr/>
        <a:lstStyle/>
        <a:p>
          <a:endParaRPr lang="en-US"/>
        </a:p>
      </dgm:t>
    </dgm:pt>
    <dgm:pt modelId="{60ED919D-FFF7-46F0-AEA4-078B19EC1DA1}" type="sibTrans" cxnId="{2E6638CB-26F3-4011-895D-F02B4B3C18F8}">
      <dgm:prSet/>
      <dgm:spPr/>
      <dgm:t>
        <a:bodyPr/>
        <a:lstStyle/>
        <a:p>
          <a:endParaRPr lang="en-US"/>
        </a:p>
      </dgm:t>
    </dgm:pt>
    <dgm:pt modelId="{97DB58F9-18E6-4E60-A0A5-2D6CF6DE6F33}">
      <dgm:prSet phldrT="[Text]"/>
      <dgm:spPr/>
      <dgm:t>
        <a:bodyPr/>
        <a:lstStyle/>
        <a:p>
          <a:pPr>
            <a:buNone/>
          </a:pPr>
          <a:r>
            <a:rPr lang="zh-TW" altLang="en-US" dirty="0"/>
            <a:t>  </a:t>
          </a:r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去除遺漏變數問題</a:t>
          </a: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9138B01C-E424-4D8C-9D58-ACE2FF5B4387}" type="parTrans" cxnId="{B93C8600-1346-49DA-9C07-31B19A16E533}">
      <dgm:prSet/>
      <dgm:spPr/>
      <dgm:t>
        <a:bodyPr/>
        <a:lstStyle/>
        <a:p>
          <a:endParaRPr lang="en-US"/>
        </a:p>
      </dgm:t>
    </dgm:pt>
    <dgm:pt modelId="{54EEBB44-1229-4666-B220-E2973CCCB149}" type="sibTrans" cxnId="{B93C8600-1346-49DA-9C07-31B19A16E533}">
      <dgm:prSet/>
      <dgm:spPr/>
      <dgm:t>
        <a:bodyPr/>
        <a:lstStyle/>
        <a:p>
          <a:endParaRPr lang="en-US"/>
        </a:p>
      </dgm:t>
    </dgm:pt>
    <dgm:pt modelId="{F7208A55-1812-4FAD-AC73-6E72ABB083F7}">
      <dgm:prSet phldrT="[Text]"/>
      <dgm:spPr/>
      <dgm:t>
        <a:bodyPr/>
        <a:lstStyle/>
        <a:p>
          <a:r>
            <a:rPr lang="en-US" altLang="zh-TW" dirty="0">
              <a:latin typeface="標楷體" panose="03000509000000000000" pitchFamily="65" charset="-120"/>
              <a:ea typeface="標楷體" panose="03000509000000000000" pitchFamily="65" charset="-120"/>
            </a:rPr>
            <a:t>RD</a:t>
          </a:r>
        </a:p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線性模型</a:t>
          </a: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31E2CE7-2AAC-4D75-90A9-ADD456B1CDF2}" type="parTrans" cxnId="{FD660DEC-0297-4DD7-8C1B-0AC9061A9D4F}">
      <dgm:prSet/>
      <dgm:spPr/>
      <dgm:t>
        <a:bodyPr/>
        <a:lstStyle/>
        <a:p>
          <a:endParaRPr lang="en-US"/>
        </a:p>
      </dgm:t>
    </dgm:pt>
    <dgm:pt modelId="{389255C3-0D0A-4D2A-9EFC-D1447C9AF3A1}" type="sibTrans" cxnId="{FD660DEC-0297-4DD7-8C1B-0AC9061A9D4F}">
      <dgm:prSet/>
      <dgm:spPr/>
      <dgm:t>
        <a:bodyPr/>
        <a:lstStyle/>
        <a:p>
          <a:endParaRPr lang="en-US"/>
        </a:p>
      </dgm:t>
    </dgm:pt>
    <dgm:pt modelId="{B7675250-4F94-4BC0-AE4A-0528A9BE0C8F}">
      <dgm:prSet phldrT="[Text]"/>
      <dgm:spPr/>
      <dgm:t>
        <a:bodyPr/>
        <a:lstStyle/>
        <a:p>
          <a:pPr>
            <a:buNone/>
          </a:pPr>
          <a:r>
            <a:rPr lang="zh-TW" altLang="en-US" dirty="0"/>
            <a:t>  </a:t>
          </a:r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避免錯誤模型估計</a:t>
          </a: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702D94D3-F735-4D8E-A691-1EF293E7AA44}" type="parTrans" cxnId="{1D2A36B0-7259-480F-8D39-A5553155C721}">
      <dgm:prSet/>
      <dgm:spPr/>
      <dgm:t>
        <a:bodyPr/>
        <a:lstStyle/>
        <a:p>
          <a:endParaRPr lang="en-US"/>
        </a:p>
      </dgm:t>
    </dgm:pt>
    <dgm:pt modelId="{3242F366-D10D-4938-8AD2-0C83B92FC72D}" type="sibTrans" cxnId="{1D2A36B0-7259-480F-8D39-A5553155C721}">
      <dgm:prSet/>
      <dgm:spPr/>
      <dgm:t>
        <a:bodyPr/>
        <a:lstStyle/>
        <a:p>
          <a:endParaRPr lang="en-US"/>
        </a:p>
      </dgm:t>
    </dgm:pt>
    <dgm:pt modelId="{31018FEB-BC37-4302-B04F-0DEC2B224A0F}">
      <dgm:prSet phldrT="[Text]"/>
      <dgm:spPr/>
      <dgm:t>
        <a:bodyPr/>
        <a:lstStyle/>
        <a:p>
          <a:r>
            <a:rPr lang="en-US" altLang="zh-TW" dirty="0">
              <a:latin typeface="標楷體" panose="03000509000000000000" pitchFamily="65" charset="-120"/>
              <a:ea typeface="標楷體" panose="03000509000000000000" pitchFamily="65" charset="-120"/>
            </a:rPr>
            <a:t>RD</a:t>
          </a:r>
        </a:p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非線性模型</a:t>
          </a: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8F89685C-E3D1-42ED-8E18-C2A97E320B0E}" type="parTrans" cxnId="{E0556C6E-1F8C-415A-97EB-CC3E47DE8A13}">
      <dgm:prSet/>
      <dgm:spPr/>
      <dgm:t>
        <a:bodyPr/>
        <a:lstStyle/>
        <a:p>
          <a:endParaRPr lang="en-US"/>
        </a:p>
      </dgm:t>
    </dgm:pt>
    <dgm:pt modelId="{024BD4F8-991F-46A5-96FC-3C7A13C62E41}" type="sibTrans" cxnId="{E0556C6E-1F8C-415A-97EB-CC3E47DE8A13}">
      <dgm:prSet/>
      <dgm:spPr/>
      <dgm:t>
        <a:bodyPr/>
        <a:lstStyle/>
        <a:p>
          <a:endParaRPr lang="en-US"/>
        </a:p>
      </dgm:t>
    </dgm:pt>
    <dgm:pt modelId="{E66C7795-9680-4C0B-9555-69FF5D158178}">
      <dgm:prSet phldrT="[Text]"/>
      <dgm:spPr/>
      <dgm:t>
        <a:bodyPr/>
        <a:lstStyle/>
        <a:p>
          <a:pPr>
            <a:buNone/>
          </a:pPr>
          <a:endParaRPr 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1A451C42-098C-4287-BF6B-F7D7EBE67BEA}" type="sibTrans" cxnId="{3E9AF0F3-EB23-4B4F-BAD1-5CFE3E8C946D}">
      <dgm:prSet/>
      <dgm:spPr/>
      <dgm:t>
        <a:bodyPr/>
        <a:lstStyle/>
        <a:p>
          <a:endParaRPr lang="en-US"/>
        </a:p>
      </dgm:t>
    </dgm:pt>
    <dgm:pt modelId="{EA5012A6-DBA3-4A10-8861-5218399828A5}" type="parTrans" cxnId="{3E9AF0F3-EB23-4B4F-BAD1-5CFE3E8C946D}">
      <dgm:prSet/>
      <dgm:spPr/>
      <dgm:t>
        <a:bodyPr/>
        <a:lstStyle/>
        <a:p>
          <a:endParaRPr lang="en-US"/>
        </a:p>
      </dgm:t>
    </dgm:pt>
    <dgm:pt modelId="{B4FDE947-420B-40E0-8E77-E21E10E03535}" type="pres">
      <dgm:prSet presAssocID="{38C3AD0F-D0B8-4C74-B5A7-97766D747A28}" presName="rootnode" presStyleCnt="0">
        <dgm:presLayoutVars>
          <dgm:chMax/>
          <dgm:chPref/>
          <dgm:dir/>
          <dgm:animLvl val="lvl"/>
        </dgm:presLayoutVars>
      </dgm:prSet>
      <dgm:spPr/>
    </dgm:pt>
    <dgm:pt modelId="{F7060D44-7087-4143-A23D-42CE8AD9BC13}" type="pres">
      <dgm:prSet presAssocID="{9137EF84-14FE-4AAC-9C00-1804CF0C8C4C}" presName="composite" presStyleCnt="0"/>
      <dgm:spPr/>
    </dgm:pt>
    <dgm:pt modelId="{3E554A5E-18F3-4462-9993-054B84373CC2}" type="pres">
      <dgm:prSet presAssocID="{9137EF84-14FE-4AAC-9C00-1804CF0C8C4C}" presName="bentUpArrow1" presStyleLbl="alignImgPlace1" presStyleIdx="0" presStyleCnt="2"/>
      <dgm:spPr/>
    </dgm:pt>
    <dgm:pt modelId="{19502E7C-2CF8-49F4-A1DA-1C219BDB21A9}" type="pres">
      <dgm:prSet presAssocID="{9137EF84-14FE-4AAC-9C00-1804CF0C8C4C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9FD88746-41BD-4ABE-826B-CAB9D5AD0C27}" type="pres">
      <dgm:prSet presAssocID="{9137EF84-14FE-4AAC-9C00-1804CF0C8C4C}" presName="ChildText" presStyleLbl="revTx" presStyleIdx="0" presStyleCnt="3" custScaleX="104276" custLinFactX="-35708" custLinFactY="92076" custLinFactNeighborX="-100000" custLinFactNeighborY="100000">
        <dgm:presLayoutVars>
          <dgm:chMax val="0"/>
          <dgm:chPref val="0"/>
          <dgm:bulletEnabled val="1"/>
        </dgm:presLayoutVars>
      </dgm:prSet>
      <dgm:spPr/>
    </dgm:pt>
    <dgm:pt modelId="{EA48FC2B-24C2-483E-B8A8-EB16A774EE96}" type="pres">
      <dgm:prSet presAssocID="{60ED919D-FFF7-46F0-AEA4-078B19EC1DA1}" presName="sibTrans" presStyleCnt="0"/>
      <dgm:spPr/>
    </dgm:pt>
    <dgm:pt modelId="{CCC14B01-BCB9-45A3-AA41-E57CED069F4E}" type="pres">
      <dgm:prSet presAssocID="{F7208A55-1812-4FAD-AC73-6E72ABB083F7}" presName="composite" presStyleCnt="0"/>
      <dgm:spPr/>
    </dgm:pt>
    <dgm:pt modelId="{72140A72-9C40-4B7A-8891-1B1CDB1DB000}" type="pres">
      <dgm:prSet presAssocID="{F7208A55-1812-4FAD-AC73-6E72ABB083F7}" presName="bentUpArrow1" presStyleLbl="alignImgPlace1" presStyleIdx="1" presStyleCnt="2"/>
      <dgm:spPr/>
    </dgm:pt>
    <dgm:pt modelId="{E7CFF73E-72F2-46AB-9F85-2ABD660FB350}" type="pres">
      <dgm:prSet presAssocID="{F7208A55-1812-4FAD-AC73-6E72ABB083F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73A837B6-F9BA-41B0-83E2-427C9AA765C0}" type="pres">
      <dgm:prSet presAssocID="{F7208A55-1812-4FAD-AC73-6E72ABB083F7}" presName="ChildText" presStyleLbl="revTx" presStyleIdx="1" presStyleCnt="3" custLinFactX="-37260" custLinFactY="94372" custLinFactNeighborX="-100000" custLinFactNeighborY="100000">
        <dgm:presLayoutVars>
          <dgm:chMax val="0"/>
          <dgm:chPref val="0"/>
          <dgm:bulletEnabled val="1"/>
        </dgm:presLayoutVars>
      </dgm:prSet>
      <dgm:spPr/>
    </dgm:pt>
    <dgm:pt modelId="{2FD826A4-6007-41BE-BFB6-CAB6EF1BD1C2}" type="pres">
      <dgm:prSet presAssocID="{389255C3-0D0A-4D2A-9EFC-D1447C9AF3A1}" presName="sibTrans" presStyleCnt="0"/>
      <dgm:spPr/>
    </dgm:pt>
    <dgm:pt modelId="{343669CB-AE6E-4F79-8EED-4D77223103AE}" type="pres">
      <dgm:prSet presAssocID="{31018FEB-BC37-4302-B04F-0DEC2B224A0F}" presName="composite" presStyleCnt="0"/>
      <dgm:spPr/>
    </dgm:pt>
    <dgm:pt modelId="{193A7669-D7DF-4044-988F-F0D4DC986513}" type="pres">
      <dgm:prSet presAssocID="{31018FEB-BC37-4302-B04F-0DEC2B224A0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81D295B3-7F2E-495D-AF0E-3311ACA5D147}" type="pres">
      <dgm:prSet presAssocID="{31018FEB-BC37-4302-B04F-0DEC2B224A0F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93C8600-1346-49DA-9C07-31B19A16E533}" srcId="{9137EF84-14FE-4AAC-9C00-1804CF0C8C4C}" destId="{97DB58F9-18E6-4E60-A0A5-2D6CF6DE6F33}" srcOrd="0" destOrd="0" parTransId="{9138B01C-E424-4D8C-9D58-ACE2FF5B4387}" sibTransId="{54EEBB44-1229-4666-B220-E2973CCCB149}"/>
    <dgm:cxn modelId="{E217231A-A0F0-4595-A829-D85339FCEEA4}" type="presOf" srcId="{F7208A55-1812-4FAD-AC73-6E72ABB083F7}" destId="{E7CFF73E-72F2-46AB-9F85-2ABD660FB350}" srcOrd="0" destOrd="0" presId="urn:microsoft.com/office/officeart/2005/8/layout/StepDownProcess"/>
    <dgm:cxn modelId="{39F2B93A-7993-4655-A24B-7DC790CDE991}" type="presOf" srcId="{31018FEB-BC37-4302-B04F-0DEC2B224A0F}" destId="{193A7669-D7DF-4044-988F-F0D4DC986513}" srcOrd="0" destOrd="0" presId="urn:microsoft.com/office/officeart/2005/8/layout/StepDownProcess"/>
    <dgm:cxn modelId="{A50FF13B-01FC-4935-97BC-391048D3FC46}" type="presOf" srcId="{97DB58F9-18E6-4E60-A0A5-2D6CF6DE6F33}" destId="{9FD88746-41BD-4ABE-826B-CAB9D5AD0C27}" srcOrd="0" destOrd="0" presId="urn:microsoft.com/office/officeart/2005/8/layout/StepDownProcess"/>
    <dgm:cxn modelId="{B94FA742-7FD8-4113-B9D5-26080254FFE8}" type="presOf" srcId="{B7675250-4F94-4BC0-AE4A-0528A9BE0C8F}" destId="{73A837B6-F9BA-41B0-83E2-427C9AA765C0}" srcOrd="0" destOrd="0" presId="urn:microsoft.com/office/officeart/2005/8/layout/StepDownProcess"/>
    <dgm:cxn modelId="{E0556C6E-1F8C-415A-97EB-CC3E47DE8A13}" srcId="{38C3AD0F-D0B8-4C74-B5A7-97766D747A28}" destId="{31018FEB-BC37-4302-B04F-0DEC2B224A0F}" srcOrd="2" destOrd="0" parTransId="{8F89685C-E3D1-42ED-8E18-C2A97E320B0E}" sibTransId="{024BD4F8-991F-46A5-96FC-3C7A13C62E41}"/>
    <dgm:cxn modelId="{815C6D81-10FF-42AC-AB89-06304A4D0BE5}" type="presOf" srcId="{9137EF84-14FE-4AAC-9C00-1804CF0C8C4C}" destId="{19502E7C-2CF8-49F4-A1DA-1C219BDB21A9}" srcOrd="0" destOrd="0" presId="urn:microsoft.com/office/officeart/2005/8/layout/StepDownProcess"/>
    <dgm:cxn modelId="{1D2A36B0-7259-480F-8D39-A5553155C721}" srcId="{F7208A55-1812-4FAD-AC73-6E72ABB083F7}" destId="{B7675250-4F94-4BC0-AE4A-0528A9BE0C8F}" srcOrd="0" destOrd="0" parTransId="{702D94D3-F735-4D8E-A691-1EF293E7AA44}" sibTransId="{3242F366-D10D-4938-8AD2-0C83B92FC72D}"/>
    <dgm:cxn modelId="{EA8501B2-790C-4B26-BF8E-C385FBEEC93C}" type="presOf" srcId="{E66C7795-9680-4C0B-9555-69FF5D158178}" destId="{81D295B3-7F2E-495D-AF0E-3311ACA5D147}" srcOrd="0" destOrd="0" presId="urn:microsoft.com/office/officeart/2005/8/layout/StepDownProcess"/>
    <dgm:cxn modelId="{2E6638CB-26F3-4011-895D-F02B4B3C18F8}" srcId="{38C3AD0F-D0B8-4C74-B5A7-97766D747A28}" destId="{9137EF84-14FE-4AAC-9C00-1804CF0C8C4C}" srcOrd="0" destOrd="0" parTransId="{70A0186F-6155-44B6-B51C-E492FF634C8B}" sibTransId="{60ED919D-FFF7-46F0-AEA4-078B19EC1DA1}"/>
    <dgm:cxn modelId="{FD660DEC-0297-4DD7-8C1B-0AC9061A9D4F}" srcId="{38C3AD0F-D0B8-4C74-B5A7-97766D747A28}" destId="{F7208A55-1812-4FAD-AC73-6E72ABB083F7}" srcOrd="1" destOrd="0" parTransId="{A31E2CE7-2AAC-4D75-90A9-ADD456B1CDF2}" sibTransId="{389255C3-0D0A-4D2A-9EFC-D1447C9AF3A1}"/>
    <dgm:cxn modelId="{3E9AF0F3-EB23-4B4F-BAD1-5CFE3E8C946D}" srcId="{31018FEB-BC37-4302-B04F-0DEC2B224A0F}" destId="{E66C7795-9680-4C0B-9555-69FF5D158178}" srcOrd="0" destOrd="0" parTransId="{EA5012A6-DBA3-4A10-8861-5218399828A5}" sibTransId="{1A451C42-098C-4287-BF6B-F7D7EBE67BEA}"/>
    <dgm:cxn modelId="{B02E21F7-7C5A-43A4-A10E-F649996A43F2}" type="presOf" srcId="{38C3AD0F-D0B8-4C74-B5A7-97766D747A28}" destId="{B4FDE947-420B-40E0-8E77-E21E10E03535}" srcOrd="0" destOrd="0" presId="urn:microsoft.com/office/officeart/2005/8/layout/StepDownProcess"/>
    <dgm:cxn modelId="{E178575C-963A-45E5-9A78-F3EFFF33E42F}" type="presParOf" srcId="{B4FDE947-420B-40E0-8E77-E21E10E03535}" destId="{F7060D44-7087-4143-A23D-42CE8AD9BC13}" srcOrd="0" destOrd="0" presId="urn:microsoft.com/office/officeart/2005/8/layout/StepDownProcess"/>
    <dgm:cxn modelId="{E8A3A7D8-7F98-4727-BC71-B587416AE092}" type="presParOf" srcId="{F7060D44-7087-4143-A23D-42CE8AD9BC13}" destId="{3E554A5E-18F3-4462-9993-054B84373CC2}" srcOrd="0" destOrd="0" presId="urn:microsoft.com/office/officeart/2005/8/layout/StepDownProcess"/>
    <dgm:cxn modelId="{1144E122-DC2F-4B68-878E-7C5FF9764CB9}" type="presParOf" srcId="{F7060D44-7087-4143-A23D-42CE8AD9BC13}" destId="{19502E7C-2CF8-49F4-A1DA-1C219BDB21A9}" srcOrd="1" destOrd="0" presId="urn:microsoft.com/office/officeart/2005/8/layout/StepDownProcess"/>
    <dgm:cxn modelId="{7192F117-FEA0-490C-AF92-FC419D66FABE}" type="presParOf" srcId="{F7060D44-7087-4143-A23D-42CE8AD9BC13}" destId="{9FD88746-41BD-4ABE-826B-CAB9D5AD0C27}" srcOrd="2" destOrd="0" presId="urn:microsoft.com/office/officeart/2005/8/layout/StepDownProcess"/>
    <dgm:cxn modelId="{3BE0948F-9281-4B01-BF66-FC7F77A4518B}" type="presParOf" srcId="{B4FDE947-420B-40E0-8E77-E21E10E03535}" destId="{EA48FC2B-24C2-483E-B8A8-EB16A774EE96}" srcOrd="1" destOrd="0" presId="urn:microsoft.com/office/officeart/2005/8/layout/StepDownProcess"/>
    <dgm:cxn modelId="{A7256862-CB60-4FCB-86B3-9102B4C7BF30}" type="presParOf" srcId="{B4FDE947-420B-40E0-8E77-E21E10E03535}" destId="{CCC14B01-BCB9-45A3-AA41-E57CED069F4E}" srcOrd="2" destOrd="0" presId="urn:microsoft.com/office/officeart/2005/8/layout/StepDownProcess"/>
    <dgm:cxn modelId="{4C0E7BC2-CB69-4B5E-8935-DF42F3BC18C9}" type="presParOf" srcId="{CCC14B01-BCB9-45A3-AA41-E57CED069F4E}" destId="{72140A72-9C40-4B7A-8891-1B1CDB1DB000}" srcOrd="0" destOrd="0" presId="urn:microsoft.com/office/officeart/2005/8/layout/StepDownProcess"/>
    <dgm:cxn modelId="{0EB0A5E9-05F9-4108-B252-30D1D551C712}" type="presParOf" srcId="{CCC14B01-BCB9-45A3-AA41-E57CED069F4E}" destId="{E7CFF73E-72F2-46AB-9F85-2ABD660FB350}" srcOrd="1" destOrd="0" presId="urn:microsoft.com/office/officeart/2005/8/layout/StepDownProcess"/>
    <dgm:cxn modelId="{0984AF93-0DD1-49D1-A66E-7E8AED23784D}" type="presParOf" srcId="{CCC14B01-BCB9-45A3-AA41-E57CED069F4E}" destId="{73A837B6-F9BA-41B0-83E2-427C9AA765C0}" srcOrd="2" destOrd="0" presId="urn:microsoft.com/office/officeart/2005/8/layout/StepDownProcess"/>
    <dgm:cxn modelId="{E7035CA8-DADC-481C-BF3D-182A69EAC974}" type="presParOf" srcId="{B4FDE947-420B-40E0-8E77-E21E10E03535}" destId="{2FD826A4-6007-41BE-BFB6-CAB6EF1BD1C2}" srcOrd="3" destOrd="0" presId="urn:microsoft.com/office/officeart/2005/8/layout/StepDownProcess"/>
    <dgm:cxn modelId="{F3290738-1425-4F57-B444-2CD9636AA953}" type="presParOf" srcId="{B4FDE947-420B-40E0-8E77-E21E10E03535}" destId="{343669CB-AE6E-4F79-8EED-4D77223103AE}" srcOrd="4" destOrd="0" presId="urn:microsoft.com/office/officeart/2005/8/layout/StepDownProcess"/>
    <dgm:cxn modelId="{405F77DD-1DEF-4BB5-84EA-80C2D21400D9}" type="presParOf" srcId="{343669CB-AE6E-4F79-8EED-4D77223103AE}" destId="{193A7669-D7DF-4044-988F-F0D4DC986513}" srcOrd="0" destOrd="0" presId="urn:microsoft.com/office/officeart/2005/8/layout/StepDownProcess"/>
    <dgm:cxn modelId="{81061335-E5A2-4B89-9D83-E9DD476ED7D3}" type="presParOf" srcId="{343669CB-AE6E-4F79-8EED-4D77223103AE}" destId="{81D295B3-7F2E-495D-AF0E-3311ACA5D147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554A5E-18F3-4462-9993-054B84373CC2}">
      <dsp:nvSpPr>
        <dsp:cNvPr id="0" name=""/>
        <dsp:cNvSpPr/>
      </dsp:nvSpPr>
      <dsp:spPr>
        <a:xfrm rot="5400000">
          <a:off x="286305" y="1663610"/>
          <a:ext cx="1063321" cy="121055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502E7C-2CF8-49F4-A1DA-1C219BDB21A9}">
      <dsp:nvSpPr>
        <dsp:cNvPr id="0" name=""/>
        <dsp:cNvSpPr/>
      </dsp:nvSpPr>
      <dsp:spPr>
        <a:xfrm>
          <a:off x="4589" y="484897"/>
          <a:ext cx="1790007" cy="125294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簡單</a:t>
          </a:r>
          <a:endParaRPr lang="en-US" altLang="zh-TW" sz="23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OLS</a:t>
          </a:r>
          <a:r>
            <a:rPr lang="zh-TW" altLang="en-US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模型</a:t>
          </a:r>
          <a:endParaRPr lang="en-US" sz="23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65764" y="546072"/>
        <a:ext cx="1667657" cy="1130596"/>
      </dsp:txXfrm>
    </dsp:sp>
    <dsp:sp modelId="{9FD88746-41BD-4ABE-826B-CAB9D5AD0C27}">
      <dsp:nvSpPr>
        <dsp:cNvPr id="0" name=""/>
        <dsp:cNvSpPr/>
      </dsp:nvSpPr>
      <dsp:spPr>
        <a:xfrm>
          <a:off x="6" y="2549523"/>
          <a:ext cx="1357548" cy="1012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/>
            <a:t>  </a:t>
          </a:r>
          <a:r>
            <a:rPr lang="zh-TW" altLang="en-US" sz="1800" kern="1200" dirty="0">
              <a:latin typeface="標楷體" panose="03000509000000000000" pitchFamily="65" charset="-120"/>
              <a:ea typeface="標楷體" panose="03000509000000000000" pitchFamily="65" charset="-120"/>
            </a:rPr>
            <a:t>去除遺漏變數問題</a:t>
          </a:r>
          <a:endParaRPr lang="en-US" sz="18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6" y="2549523"/>
        <a:ext cx="1357548" cy="1012686"/>
      </dsp:txXfrm>
    </dsp:sp>
    <dsp:sp modelId="{72140A72-9C40-4B7A-8891-1B1CDB1DB000}">
      <dsp:nvSpPr>
        <dsp:cNvPr id="0" name=""/>
        <dsp:cNvSpPr/>
      </dsp:nvSpPr>
      <dsp:spPr>
        <a:xfrm rot="5400000">
          <a:off x="1783771" y="3071083"/>
          <a:ext cx="1063321" cy="121055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CFF73E-72F2-46AB-9F85-2ABD660FB350}">
      <dsp:nvSpPr>
        <dsp:cNvPr id="0" name=""/>
        <dsp:cNvSpPr/>
      </dsp:nvSpPr>
      <dsp:spPr>
        <a:xfrm>
          <a:off x="1502056" y="1892370"/>
          <a:ext cx="1790007" cy="125294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RD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線性模型</a:t>
          </a:r>
          <a:endParaRPr lang="en-US" sz="23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563231" y="1953545"/>
        <a:ext cx="1667657" cy="1130596"/>
      </dsp:txXfrm>
    </dsp:sp>
    <dsp:sp modelId="{73A837B6-F9BA-41B0-83E2-427C9AA765C0}">
      <dsp:nvSpPr>
        <dsp:cNvPr id="0" name=""/>
        <dsp:cNvSpPr/>
      </dsp:nvSpPr>
      <dsp:spPr>
        <a:xfrm>
          <a:off x="1505101" y="3980247"/>
          <a:ext cx="1301880" cy="1012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/>
            <a:t>  </a:t>
          </a:r>
          <a:r>
            <a:rPr lang="zh-TW" altLang="en-US" sz="1800" kern="1200" dirty="0">
              <a:latin typeface="標楷體" panose="03000509000000000000" pitchFamily="65" charset="-120"/>
              <a:ea typeface="標楷體" panose="03000509000000000000" pitchFamily="65" charset="-120"/>
            </a:rPr>
            <a:t>避免錯誤模型估計</a:t>
          </a:r>
          <a:endParaRPr lang="en-US" sz="18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505101" y="3980247"/>
        <a:ext cx="1301880" cy="1012686"/>
      </dsp:txXfrm>
    </dsp:sp>
    <dsp:sp modelId="{193A7669-D7DF-4044-988F-F0D4DC986513}">
      <dsp:nvSpPr>
        <dsp:cNvPr id="0" name=""/>
        <dsp:cNvSpPr/>
      </dsp:nvSpPr>
      <dsp:spPr>
        <a:xfrm>
          <a:off x="2999522" y="3299843"/>
          <a:ext cx="1790007" cy="125294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RD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 dirty="0">
              <a:latin typeface="標楷體" panose="03000509000000000000" pitchFamily="65" charset="-120"/>
              <a:ea typeface="標楷體" panose="03000509000000000000" pitchFamily="65" charset="-120"/>
            </a:rPr>
            <a:t>非線性模型</a:t>
          </a:r>
          <a:endParaRPr lang="en-US" sz="23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3060697" y="3361018"/>
        <a:ext cx="1667657" cy="1130596"/>
      </dsp:txXfrm>
    </dsp:sp>
    <dsp:sp modelId="{81D295B3-7F2E-495D-AF0E-3311ACA5D147}">
      <dsp:nvSpPr>
        <dsp:cNvPr id="0" name=""/>
        <dsp:cNvSpPr/>
      </dsp:nvSpPr>
      <dsp:spPr>
        <a:xfrm>
          <a:off x="4789529" y="3419340"/>
          <a:ext cx="1301880" cy="1012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28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4789529" y="3419340"/>
        <a:ext cx="1301880" cy="1012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a9b966508f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a9b966508f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828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a9b966508f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a9b966508f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967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a9b966508f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a9b966508f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617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a9b966508f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a9b966508f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063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a9b966508f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a9b966508f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4296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a9c19d1959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a9c19d1959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6929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a9c19d1959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a9c19d1959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3212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a99406f5d7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a99406f5d7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106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99406f5d7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99406f5d7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791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99406f5d7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99406f5d7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8672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a14e715b78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a14e715b78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9338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a9c19d195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a9c19d195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7273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a9c19d195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a9c19d195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5889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99406f5d7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99406f5d7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935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99406f5d7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99406f5d7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3537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a9c19d1959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a9c19d1959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8162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a9c19d195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a9c19d195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089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a9c19d195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a9c19d195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223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a9b966508f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a9b966508f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a9c19d1959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a9c19d1959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86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a99406f5d7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a99406f5d7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6918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99406f5d7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99406f5d7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652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8ceba84788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8ceba84788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119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a9b966508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a9b966508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a9c19d195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a9c19d195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a14e715b78_0_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a14e715b78_0_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20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74307" y="-3096782"/>
            <a:ext cx="10943120" cy="7654833"/>
            <a:chOff x="-4219997" y="-1378766"/>
            <a:chExt cx="6355628" cy="4445832"/>
          </a:xfrm>
        </p:grpSpPr>
        <p:sp>
          <p:nvSpPr>
            <p:cNvPr id="10" name="Google Shape;10;p2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575409" y="336279"/>
              <a:ext cx="2711040" cy="646840"/>
            </a:xfrm>
            <a:custGeom>
              <a:avLst/>
              <a:gdLst/>
              <a:ahLst/>
              <a:cxnLst/>
              <a:rect l="l" t="t" r="r" b="b"/>
              <a:pathLst>
                <a:path w="38031" h="9074" extrusionOk="0">
                  <a:moveTo>
                    <a:pt x="0" y="1"/>
                  </a:moveTo>
                  <a:cubicBezTo>
                    <a:pt x="12633" y="1508"/>
                    <a:pt x="24988" y="5050"/>
                    <a:pt x="37085" y="9073"/>
                  </a:cubicBezTo>
                  <a:cubicBezTo>
                    <a:pt x="37817" y="7869"/>
                    <a:pt x="38031" y="6504"/>
                    <a:pt x="37843" y="5157"/>
                  </a:cubicBezTo>
                  <a:lnTo>
                    <a:pt x="37843" y="5157"/>
                  </a:lnTo>
                  <a:cubicBezTo>
                    <a:pt x="37843" y="5175"/>
                    <a:pt x="37834" y="5184"/>
                    <a:pt x="37826" y="5193"/>
                  </a:cubicBezTo>
                  <a:cubicBezTo>
                    <a:pt x="25381" y="2445"/>
                    <a:pt x="12722" y="188"/>
                    <a:pt x="0" y="1"/>
                  </a:cubicBezTo>
                  <a:close/>
                </a:path>
              </a:pathLst>
            </a:custGeom>
            <a:solidFill>
              <a:srgbClr val="1D4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4057824" y="-738057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0"/>
                  </a:cubicBezTo>
                  <a:cubicBezTo>
                    <a:pt x="1" y="18658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69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1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3"/>
                    <a:pt x="70200" y="5598"/>
                  </a:cubicBezTo>
                  <a:cubicBezTo>
                    <a:pt x="61404" y="5517"/>
                    <a:pt x="52617" y="4661"/>
                    <a:pt x="43981" y="3028"/>
                  </a:cubicBezTo>
                  <a:cubicBezTo>
                    <a:pt x="38647" y="2011"/>
                    <a:pt x="33348" y="709"/>
                    <a:pt x="27941" y="209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4057824" y="-836644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49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70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2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4"/>
                    <a:pt x="70200" y="5598"/>
                  </a:cubicBezTo>
                  <a:cubicBezTo>
                    <a:pt x="61404" y="5518"/>
                    <a:pt x="52617" y="4661"/>
                    <a:pt x="43981" y="3020"/>
                  </a:cubicBezTo>
                  <a:cubicBezTo>
                    <a:pt x="38647" y="2012"/>
                    <a:pt x="33348" y="709"/>
                    <a:pt x="27941" y="210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4057824" y="-951769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0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59"/>
                    <a:pt x="1883" y="24876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09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0"/>
                  </a:cubicBezTo>
                  <a:cubicBezTo>
                    <a:pt x="77507" y="5571"/>
                    <a:pt x="73778" y="5634"/>
                    <a:pt x="70200" y="5607"/>
                  </a:cubicBezTo>
                  <a:cubicBezTo>
                    <a:pt x="61404" y="5527"/>
                    <a:pt x="52617" y="4661"/>
                    <a:pt x="43981" y="3029"/>
                  </a:cubicBezTo>
                  <a:cubicBezTo>
                    <a:pt x="38647" y="2021"/>
                    <a:pt x="33348" y="718"/>
                    <a:pt x="27941" y="210"/>
                  </a:cubicBezTo>
                  <a:cubicBezTo>
                    <a:pt x="26522" y="76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4057824" y="-1050356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1"/>
                  </a:cubicBezTo>
                  <a:cubicBezTo>
                    <a:pt x="6950" y="4341"/>
                    <a:pt x="2659" y="8507"/>
                    <a:pt x="1276" y="13761"/>
                  </a:cubicBezTo>
                  <a:cubicBezTo>
                    <a:pt x="1" y="18659"/>
                    <a:pt x="1883" y="24877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10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1"/>
                  </a:cubicBezTo>
                  <a:cubicBezTo>
                    <a:pt x="77507" y="5572"/>
                    <a:pt x="73778" y="5634"/>
                    <a:pt x="70200" y="5607"/>
                  </a:cubicBezTo>
                  <a:cubicBezTo>
                    <a:pt x="61404" y="5527"/>
                    <a:pt x="52617" y="4662"/>
                    <a:pt x="43981" y="3029"/>
                  </a:cubicBezTo>
                  <a:cubicBezTo>
                    <a:pt x="38647" y="2021"/>
                    <a:pt x="33348" y="710"/>
                    <a:pt x="27941" y="210"/>
                  </a:cubicBezTo>
                  <a:cubicBezTo>
                    <a:pt x="26522" y="77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4057824" y="-1165339"/>
              <a:ext cx="6135571" cy="2110963"/>
            </a:xfrm>
            <a:custGeom>
              <a:avLst/>
              <a:gdLst/>
              <a:ahLst/>
              <a:cxnLst/>
              <a:rect l="l" t="t" r="r" b="b"/>
              <a:pathLst>
                <a:path w="86071" h="29613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8"/>
                  </a:cubicBezTo>
                  <a:cubicBezTo>
                    <a:pt x="1" y="18657"/>
                    <a:pt x="1883" y="24884"/>
                    <a:pt x="90" y="29612"/>
                  </a:cubicBezTo>
                  <a:cubicBezTo>
                    <a:pt x="11464" y="20227"/>
                    <a:pt x="26059" y="15356"/>
                    <a:pt x="40716" y="13768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8"/>
                    <a:pt x="83921" y="8719"/>
                    <a:pt x="80718" y="7149"/>
                  </a:cubicBezTo>
                  <a:cubicBezTo>
                    <a:pt x="77507" y="5570"/>
                    <a:pt x="73778" y="5632"/>
                    <a:pt x="70200" y="5606"/>
                  </a:cubicBezTo>
                  <a:cubicBezTo>
                    <a:pt x="61404" y="5525"/>
                    <a:pt x="52617" y="4660"/>
                    <a:pt x="43981" y="3027"/>
                  </a:cubicBezTo>
                  <a:cubicBezTo>
                    <a:pt x="38647" y="2019"/>
                    <a:pt x="33348" y="717"/>
                    <a:pt x="27941" y="208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4057824" y="-1263926"/>
              <a:ext cx="6135571" cy="2110321"/>
            </a:xfrm>
            <a:custGeom>
              <a:avLst/>
              <a:gdLst/>
              <a:ahLst/>
              <a:cxnLst/>
              <a:rect l="l" t="t" r="r" b="b"/>
              <a:pathLst>
                <a:path w="86071" h="29604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0"/>
                  </a:cubicBezTo>
                  <a:cubicBezTo>
                    <a:pt x="1" y="18657"/>
                    <a:pt x="1883" y="24884"/>
                    <a:pt x="90" y="29603"/>
                  </a:cubicBezTo>
                  <a:cubicBezTo>
                    <a:pt x="11464" y="20218"/>
                    <a:pt x="26059" y="15357"/>
                    <a:pt x="40716" y="13769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9"/>
                    <a:pt x="83921" y="8719"/>
                    <a:pt x="80718" y="7149"/>
                  </a:cubicBezTo>
                  <a:cubicBezTo>
                    <a:pt x="77507" y="5570"/>
                    <a:pt x="73778" y="5633"/>
                    <a:pt x="70200" y="5606"/>
                  </a:cubicBezTo>
                  <a:cubicBezTo>
                    <a:pt x="61404" y="5526"/>
                    <a:pt x="52617" y="4660"/>
                    <a:pt x="43981" y="3028"/>
                  </a:cubicBezTo>
                  <a:cubicBezTo>
                    <a:pt x="38647" y="2020"/>
                    <a:pt x="33348" y="717"/>
                    <a:pt x="27941" y="209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4057824" y="-1378766"/>
              <a:ext cx="6135571" cy="2110678"/>
            </a:xfrm>
            <a:custGeom>
              <a:avLst/>
              <a:gdLst/>
              <a:ahLst/>
              <a:cxnLst/>
              <a:rect l="l" t="t" r="r" b="b"/>
              <a:pathLst>
                <a:path w="86071" h="29609" extrusionOk="0">
                  <a:moveTo>
                    <a:pt x="23688" y="1"/>
                  </a:moveTo>
                  <a:cubicBezTo>
                    <a:pt x="19653" y="1"/>
                    <a:pt x="15625" y="596"/>
                    <a:pt x="11937" y="2185"/>
                  </a:cubicBezTo>
                  <a:cubicBezTo>
                    <a:pt x="6950" y="4335"/>
                    <a:pt x="2659" y="8510"/>
                    <a:pt x="1276" y="13765"/>
                  </a:cubicBezTo>
                  <a:cubicBezTo>
                    <a:pt x="1" y="18654"/>
                    <a:pt x="1883" y="24880"/>
                    <a:pt x="90" y="29609"/>
                  </a:cubicBezTo>
                  <a:cubicBezTo>
                    <a:pt x="11464" y="20224"/>
                    <a:pt x="26059" y="15353"/>
                    <a:pt x="40716" y="13765"/>
                  </a:cubicBezTo>
                  <a:cubicBezTo>
                    <a:pt x="44965" y="13305"/>
                    <a:pt x="49229" y="13104"/>
                    <a:pt x="53496" y="13104"/>
                  </a:cubicBezTo>
                  <a:cubicBezTo>
                    <a:pt x="63949" y="13104"/>
                    <a:pt x="74426" y="14309"/>
                    <a:pt x="84777" y="15861"/>
                  </a:cubicBezTo>
                  <a:cubicBezTo>
                    <a:pt x="86071" y="12525"/>
                    <a:pt x="83921" y="8716"/>
                    <a:pt x="80718" y="7146"/>
                  </a:cubicBezTo>
                  <a:cubicBezTo>
                    <a:pt x="77507" y="5566"/>
                    <a:pt x="73778" y="5638"/>
                    <a:pt x="70200" y="5602"/>
                  </a:cubicBezTo>
                  <a:cubicBezTo>
                    <a:pt x="61404" y="5522"/>
                    <a:pt x="52617" y="4657"/>
                    <a:pt x="43981" y="3024"/>
                  </a:cubicBezTo>
                  <a:cubicBezTo>
                    <a:pt x="38647" y="2016"/>
                    <a:pt x="33348" y="713"/>
                    <a:pt x="27941" y="205"/>
                  </a:cubicBezTo>
                  <a:cubicBezTo>
                    <a:pt x="26533" y="75"/>
                    <a:pt x="25110" y="1"/>
                    <a:pt x="23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351574" y="432300"/>
              <a:ext cx="108211" cy="103720"/>
            </a:xfrm>
            <a:custGeom>
              <a:avLst/>
              <a:gdLst/>
              <a:ahLst/>
              <a:cxnLst/>
              <a:rect l="l" t="t" r="r" b="b"/>
              <a:pathLst>
                <a:path w="1518" h="1455" extrusionOk="0">
                  <a:moveTo>
                    <a:pt x="1437" y="1"/>
                  </a:moveTo>
                  <a:lnTo>
                    <a:pt x="1437" y="1"/>
                  </a:lnTo>
                  <a:cubicBezTo>
                    <a:pt x="1258" y="144"/>
                    <a:pt x="1080" y="286"/>
                    <a:pt x="902" y="429"/>
                  </a:cubicBezTo>
                  <a:cubicBezTo>
                    <a:pt x="768" y="438"/>
                    <a:pt x="634" y="456"/>
                    <a:pt x="500" y="474"/>
                  </a:cubicBezTo>
                  <a:cubicBezTo>
                    <a:pt x="482" y="599"/>
                    <a:pt x="464" y="723"/>
                    <a:pt x="447" y="857"/>
                  </a:cubicBezTo>
                  <a:cubicBezTo>
                    <a:pt x="295" y="1018"/>
                    <a:pt x="143" y="1178"/>
                    <a:pt x="1" y="1339"/>
                  </a:cubicBezTo>
                  <a:cubicBezTo>
                    <a:pt x="152" y="1276"/>
                    <a:pt x="313" y="1223"/>
                    <a:pt x="473" y="1169"/>
                  </a:cubicBezTo>
                  <a:cubicBezTo>
                    <a:pt x="509" y="1259"/>
                    <a:pt x="545" y="1357"/>
                    <a:pt x="580" y="1455"/>
                  </a:cubicBezTo>
                  <a:cubicBezTo>
                    <a:pt x="705" y="1276"/>
                    <a:pt x="830" y="1107"/>
                    <a:pt x="955" y="938"/>
                  </a:cubicBezTo>
                  <a:cubicBezTo>
                    <a:pt x="1142" y="822"/>
                    <a:pt x="1330" y="714"/>
                    <a:pt x="1517" y="607"/>
                  </a:cubicBezTo>
                  <a:cubicBezTo>
                    <a:pt x="1419" y="554"/>
                    <a:pt x="1330" y="509"/>
                    <a:pt x="1232" y="465"/>
                  </a:cubicBezTo>
                  <a:cubicBezTo>
                    <a:pt x="1303" y="313"/>
                    <a:pt x="1374" y="152"/>
                    <a:pt x="1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29463" y="448838"/>
              <a:ext cx="129810" cy="118404"/>
            </a:xfrm>
            <a:custGeom>
              <a:avLst/>
              <a:gdLst/>
              <a:ahLst/>
              <a:cxnLst/>
              <a:rect l="l" t="t" r="r" b="b"/>
              <a:pathLst>
                <a:path w="1821" h="1661" extrusionOk="0">
                  <a:moveTo>
                    <a:pt x="1704" y="1"/>
                  </a:moveTo>
                  <a:cubicBezTo>
                    <a:pt x="1490" y="161"/>
                    <a:pt x="1276" y="313"/>
                    <a:pt x="1071" y="474"/>
                  </a:cubicBezTo>
                  <a:cubicBezTo>
                    <a:pt x="910" y="482"/>
                    <a:pt x="750" y="482"/>
                    <a:pt x="589" y="491"/>
                  </a:cubicBezTo>
                  <a:cubicBezTo>
                    <a:pt x="571" y="643"/>
                    <a:pt x="553" y="795"/>
                    <a:pt x="527" y="946"/>
                  </a:cubicBezTo>
                  <a:cubicBezTo>
                    <a:pt x="357" y="1125"/>
                    <a:pt x="179" y="1303"/>
                    <a:pt x="0" y="1473"/>
                  </a:cubicBezTo>
                  <a:cubicBezTo>
                    <a:pt x="188" y="1419"/>
                    <a:pt x="375" y="1366"/>
                    <a:pt x="571" y="1312"/>
                  </a:cubicBezTo>
                  <a:cubicBezTo>
                    <a:pt x="616" y="1428"/>
                    <a:pt x="669" y="1544"/>
                    <a:pt x="714" y="1660"/>
                  </a:cubicBezTo>
                  <a:cubicBezTo>
                    <a:pt x="866" y="1464"/>
                    <a:pt x="1008" y="1268"/>
                    <a:pt x="1151" y="1080"/>
                  </a:cubicBezTo>
                  <a:cubicBezTo>
                    <a:pt x="1374" y="964"/>
                    <a:pt x="1597" y="839"/>
                    <a:pt x="1820" y="723"/>
                  </a:cubicBezTo>
                  <a:cubicBezTo>
                    <a:pt x="1704" y="661"/>
                    <a:pt x="1588" y="598"/>
                    <a:pt x="1472" y="545"/>
                  </a:cubicBezTo>
                  <a:cubicBezTo>
                    <a:pt x="1553" y="358"/>
                    <a:pt x="1624" y="179"/>
                    <a:pt x="17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8767" y="478778"/>
              <a:ext cx="159678" cy="137366"/>
            </a:xfrm>
            <a:custGeom>
              <a:avLst/>
              <a:gdLst/>
              <a:ahLst/>
              <a:cxnLst/>
              <a:rect l="l" t="t" r="r" b="b"/>
              <a:pathLst>
                <a:path w="2240" h="1927" extrusionOk="0">
                  <a:moveTo>
                    <a:pt x="2053" y="0"/>
                  </a:moveTo>
                  <a:cubicBezTo>
                    <a:pt x="1794" y="178"/>
                    <a:pt x="1535" y="348"/>
                    <a:pt x="1285" y="517"/>
                  </a:cubicBezTo>
                  <a:cubicBezTo>
                    <a:pt x="1080" y="517"/>
                    <a:pt x="875" y="517"/>
                    <a:pt x="679" y="509"/>
                  </a:cubicBezTo>
                  <a:cubicBezTo>
                    <a:pt x="661" y="687"/>
                    <a:pt x="643" y="865"/>
                    <a:pt x="625" y="1044"/>
                  </a:cubicBezTo>
                  <a:cubicBezTo>
                    <a:pt x="420" y="1249"/>
                    <a:pt x="206" y="1445"/>
                    <a:pt x="1" y="1641"/>
                  </a:cubicBezTo>
                  <a:cubicBezTo>
                    <a:pt x="224" y="1597"/>
                    <a:pt x="456" y="1543"/>
                    <a:pt x="697" y="1499"/>
                  </a:cubicBezTo>
                  <a:cubicBezTo>
                    <a:pt x="759" y="1641"/>
                    <a:pt x="821" y="1784"/>
                    <a:pt x="893" y="1927"/>
                  </a:cubicBezTo>
                  <a:cubicBezTo>
                    <a:pt x="1062" y="1704"/>
                    <a:pt x="1241" y="1481"/>
                    <a:pt x="1410" y="1258"/>
                  </a:cubicBezTo>
                  <a:cubicBezTo>
                    <a:pt x="1678" y="1133"/>
                    <a:pt x="1954" y="1008"/>
                    <a:pt x="2240" y="883"/>
                  </a:cubicBezTo>
                  <a:cubicBezTo>
                    <a:pt x="2088" y="803"/>
                    <a:pt x="1937" y="714"/>
                    <a:pt x="1785" y="633"/>
                  </a:cubicBezTo>
                  <a:cubicBezTo>
                    <a:pt x="1874" y="419"/>
                    <a:pt x="1963" y="214"/>
                    <a:pt x="20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11992" y="528321"/>
              <a:ext cx="204873" cy="162886"/>
            </a:xfrm>
            <a:custGeom>
              <a:avLst/>
              <a:gdLst/>
              <a:ahLst/>
              <a:cxnLst/>
              <a:rect l="l" t="t" r="r" b="b"/>
              <a:pathLst>
                <a:path w="2874" h="2285" extrusionOk="0">
                  <a:moveTo>
                    <a:pt x="2570" y="1"/>
                  </a:moveTo>
                  <a:cubicBezTo>
                    <a:pt x="2240" y="197"/>
                    <a:pt x="1910" y="393"/>
                    <a:pt x="1589" y="581"/>
                  </a:cubicBezTo>
                  <a:cubicBezTo>
                    <a:pt x="1330" y="563"/>
                    <a:pt x="1071" y="536"/>
                    <a:pt x="813" y="518"/>
                  </a:cubicBezTo>
                  <a:cubicBezTo>
                    <a:pt x="804" y="732"/>
                    <a:pt x="786" y="946"/>
                    <a:pt x="777" y="1170"/>
                  </a:cubicBezTo>
                  <a:cubicBezTo>
                    <a:pt x="518" y="1401"/>
                    <a:pt x="260" y="1624"/>
                    <a:pt x="1" y="1848"/>
                  </a:cubicBezTo>
                  <a:cubicBezTo>
                    <a:pt x="286" y="1812"/>
                    <a:pt x="581" y="1776"/>
                    <a:pt x="884" y="1732"/>
                  </a:cubicBezTo>
                  <a:cubicBezTo>
                    <a:pt x="982" y="1910"/>
                    <a:pt x="1071" y="2097"/>
                    <a:pt x="1170" y="2285"/>
                  </a:cubicBezTo>
                  <a:cubicBezTo>
                    <a:pt x="1384" y="2026"/>
                    <a:pt x="1589" y="1767"/>
                    <a:pt x="1803" y="1500"/>
                  </a:cubicBezTo>
                  <a:cubicBezTo>
                    <a:pt x="2151" y="1375"/>
                    <a:pt x="2508" y="1241"/>
                    <a:pt x="2874" y="1116"/>
                  </a:cubicBezTo>
                  <a:cubicBezTo>
                    <a:pt x="2659" y="991"/>
                    <a:pt x="2454" y="875"/>
                    <a:pt x="2258" y="768"/>
                  </a:cubicBezTo>
                  <a:cubicBezTo>
                    <a:pt x="2365" y="509"/>
                    <a:pt x="2463" y="260"/>
                    <a:pt x="25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66408" y="610370"/>
              <a:ext cx="276087" cy="197887"/>
            </a:xfrm>
            <a:custGeom>
              <a:avLst/>
              <a:gdLst/>
              <a:ahLst/>
              <a:cxnLst/>
              <a:rect l="l" t="t" r="r" b="b"/>
              <a:pathLst>
                <a:path w="3873" h="2776" extrusionOk="0">
                  <a:moveTo>
                    <a:pt x="3355" y="1"/>
                  </a:moveTo>
                  <a:lnTo>
                    <a:pt x="3355" y="1"/>
                  </a:lnTo>
                  <a:cubicBezTo>
                    <a:pt x="2918" y="215"/>
                    <a:pt x="2480" y="429"/>
                    <a:pt x="2061" y="643"/>
                  </a:cubicBezTo>
                  <a:cubicBezTo>
                    <a:pt x="1695" y="589"/>
                    <a:pt x="1339" y="536"/>
                    <a:pt x="1000" y="491"/>
                  </a:cubicBezTo>
                  <a:cubicBezTo>
                    <a:pt x="1000" y="759"/>
                    <a:pt x="991" y="1036"/>
                    <a:pt x="991" y="1312"/>
                  </a:cubicBezTo>
                  <a:cubicBezTo>
                    <a:pt x="661" y="1571"/>
                    <a:pt x="330" y="1829"/>
                    <a:pt x="0" y="2088"/>
                  </a:cubicBezTo>
                  <a:cubicBezTo>
                    <a:pt x="384" y="2070"/>
                    <a:pt x="777" y="2053"/>
                    <a:pt x="1187" y="2035"/>
                  </a:cubicBezTo>
                  <a:cubicBezTo>
                    <a:pt x="1330" y="2276"/>
                    <a:pt x="1472" y="2525"/>
                    <a:pt x="1615" y="2775"/>
                  </a:cubicBezTo>
                  <a:cubicBezTo>
                    <a:pt x="1883" y="2463"/>
                    <a:pt x="2159" y="2151"/>
                    <a:pt x="2427" y="1838"/>
                  </a:cubicBezTo>
                  <a:cubicBezTo>
                    <a:pt x="2900" y="1714"/>
                    <a:pt x="3381" y="1580"/>
                    <a:pt x="3872" y="1455"/>
                  </a:cubicBezTo>
                  <a:cubicBezTo>
                    <a:pt x="3569" y="1276"/>
                    <a:pt x="3274" y="1107"/>
                    <a:pt x="2989" y="937"/>
                  </a:cubicBezTo>
                  <a:cubicBezTo>
                    <a:pt x="3114" y="625"/>
                    <a:pt x="3239" y="313"/>
                    <a:pt x="3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6968" y="747736"/>
              <a:ext cx="403901" cy="250638"/>
            </a:xfrm>
            <a:custGeom>
              <a:avLst/>
              <a:gdLst/>
              <a:ahLst/>
              <a:cxnLst/>
              <a:rect l="l" t="t" r="r" b="b"/>
              <a:pathLst>
                <a:path w="5666" h="3516" extrusionOk="0">
                  <a:moveTo>
                    <a:pt x="4702" y="1"/>
                  </a:moveTo>
                  <a:lnTo>
                    <a:pt x="4702" y="1"/>
                  </a:lnTo>
                  <a:cubicBezTo>
                    <a:pt x="4069" y="241"/>
                    <a:pt x="3453" y="482"/>
                    <a:pt x="2846" y="714"/>
                  </a:cubicBezTo>
                  <a:cubicBezTo>
                    <a:pt x="2311" y="598"/>
                    <a:pt x="1785" y="491"/>
                    <a:pt x="1276" y="393"/>
                  </a:cubicBezTo>
                  <a:lnTo>
                    <a:pt x="1276" y="393"/>
                  </a:lnTo>
                  <a:cubicBezTo>
                    <a:pt x="1303" y="750"/>
                    <a:pt x="1330" y="1107"/>
                    <a:pt x="1357" y="1473"/>
                  </a:cubicBezTo>
                  <a:cubicBezTo>
                    <a:pt x="902" y="1776"/>
                    <a:pt x="447" y="2079"/>
                    <a:pt x="1" y="2383"/>
                  </a:cubicBezTo>
                  <a:cubicBezTo>
                    <a:pt x="554" y="2409"/>
                    <a:pt x="1125" y="2436"/>
                    <a:pt x="1713" y="2463"/>
                  </a:cubicBezTo>
                  <a:cubicBezTo>
                    <a:pt x="1945" y="2802"/>
                    <a:pt x="2186" y="3159"/>
                    <a:pt x="2427" y="3515"/>
                  </a:cubicBezTo>
                  <a:cubicBezTo>
                    <a:pt x="2793" y="3132"/>
                    <a:pt x="3159" y="2748"/>
                    <a:pt x="3524" y="2365"/>
                  </a:cubicBezTo>
                  <a:cubicBezTo>
                    <a:pt x="4211" y="2249"/>
                    <a:pt x="4925" y="2142"/>
                    <a:pt x="5665" y="2026"/>
                  </a:cubicBezTo>
                  <a:cubicBezTo>
                    <a:pt x="5184" y="1749"/>
                    <a:pt x="4720" y="1481"/>
                    <a:pt x="4265" y="1223"/>
                  </a:cubicBezTo>
                  <a:cubicBezTo>
                    <a:pt x="4408" y="812"/>
                    <a:pt x="4559" y="411"/>
                    <a:pt x="4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89763" y="998945"/>
              <a:ext cx="667156" cy="336465"/>
            </a:xfrm>
            <a:custGeom>
              <a:avLst/>
              <a:gdLst/>
              <a:ahLst/>
              <a:cxnLst/>
              <a:rect l="l" t="t" r="r" b="b"/>
              <a:pathLst>
                <a:path w="9359" h="4720" extrusionOk="0">
                  <a:moveTo>
                    <a:pt x="7316" y="0"/>
                  </a:moveTo>
                  <a:lnTo>
                    <a:pt x="7316" y="0"/>
                  </a:lnTo>
                  <a:cubicBezTo>
                    <a:pt x="6290" y="250"/>
                    <a:pt x="5300" y="491"/>
                    <a:pt x="4336" y="732"/>
                  </a:cubicBezTo>
                  <a:cubicBezTo>
                    <a:pt x="3435" y="491"/>
                    <a:pt x="2570" y="259"/>
                    <a:pt x="1740" y="45"/>
                  </a:cubicBezTo>
                  <a:lnTo>
                    <a:pt x="1740" y="45"/>
                  </a:lnTo>
                  <a:cubicBezTo>
                    <a:pt x="1838" y="545"/>
                    <a:pt x="1937" y="1053"/>
                    <a:pt x="2026" y="1579"/>
                  </a:cubicBezTo>
                  <a:cubicBezTo>
                    <a:pt x="1339" y="1945"/>
                    <a:pt x="661" y="2293"/>
                    <a:pt x="1" y="2650"/>
                  </a:cubicBezTo>
                  <a:cubicBezTo>
                    <a:pt x="884" y="2775"/>
                    <a:pt x="1803" y="2918"/>
                    <a:pt x="2766" y="3060"/>
                  </a:cubicBezTo>
                  <a:cubicBezTo>
                    <a:pt x="3194" y="3596"/>
                    <a:pt x="3649" y="4149"/>
                    <a:pt x="4104" y="4720"/>
                  </a:cubicBezTo>
                  <a:cubicBezTo>
                    <a:pt x="4649" y="4220"/>
                    <a:pt x="5202" y="3729"/>
                    <a:pt x="5746" y="3230"/>
                  </a:cubicBezTo>
                  <a:cubicBezTo>
                    <a:pt x="6897" y="3194"/>
                    <a:pt x="8101" y="3158"/>
                    <a:pt x="9359" y="3123"/>
                  </a:cubicBezTo>
                  <a:cubicBezTo>
                    <a:pt x="8467" y="2623"/>
                    <a:pt x="7619" y="2150"/>
                    <a:pt x="6790" y="1695"/>
                  </a:cubicBezTo>
                  <a:cubicBezTo>
                    <a:pt x="6968" y="1124"/>
                    <a:pt x="7147" y="562"/>
                    <a:pt x="7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2191200" y="711300"/>
            <a:ext cx="4761600" cy="322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2191200" y="3939300"/>
            <a:ext cx="4761600" cy="66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51962" y="4730910"/>
            <a:ext cx="9063135" cy="316890"/>
            <a:chOff x="-5957448" y="3515305"/>
            <a:chExt cx="4931781" cy="172438"/>
          </a:xfrm>
        </p:grpSpPr>
        <p:sp>
          <p:nvSpPr>
            <p:cNvPr id="33" name="Google Shape;33;p2"/>
            <p:cNvSpPr/>
            <p:nvPr/>
          </p:nvSpPr>
          <p:spPr>
            <a:xfrm>
              <a:off x="-5957448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586648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589578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595744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5922519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586648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564072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54984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57906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5640729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560579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554984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5324081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523312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526234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5324081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528908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523312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500736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4916402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4945700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500736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497236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491640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469064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4599754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4628981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4690643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4655713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45997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437399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4283035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4312262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437399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433899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428303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4057275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3966316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-3995614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-405727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402227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3966316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3740556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3649668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367889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740556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3705626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3649668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3423908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3332949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36217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342390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338890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333294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10718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301622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304552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3107189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307218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301622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2790470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269958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72880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2790470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275554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69958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2473822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7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2382862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2412089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247382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243882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0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238286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215710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2066143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2095441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-215710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-212210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2066143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-184038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-1750136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7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-177872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-1840383" y="3580816"/>
              <a:ext cx="90318" cy="45266"/>
            </a:xfrm>
            <a:custGeom>
              <a:avLst/>
              <a:gdLst/>
              <a:ahLst/>
              <a:cxnLst/>
              <a:rect l="l" t="t" r="r" b="b"/>
              <a:pathLst>
                <a:path w="126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8054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1750136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-152373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8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2" y="2418"/>
                  </a:lnTo>
                  <a:lnTo>
                    <a:pt x="1268" y="2026"/>
                  </a:lnTo>
                  <a:lnTo>
                    <a:pt x="2053" y="2418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-1433417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-146200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0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1523735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8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148873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143341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207016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116698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1145354" y="3515305"/>
              <a:ext cx="28728" cy="95451"/>
            </a:xfrm>
            <a:custGeom>
              <a:avLst/>
              <a:gdLst/>
              <a:ahLst/>
              <a:cxnLst/>
              <a:rect l="l" t="t" r="r" b="b"/>
              <a:pathLst>
                <a:path w="403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1207016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-117201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111669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60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13"/>
          <p:cNvGrpSpPr/>
          <p:nvPr/>
        </p:nvGrpSpPr>
        <p:grpSpPr>
          <a:xfrm>
            <a:off x="-2364328" y="-523269"/>
            <a:ext cx="13264703" cy="5860287"/>
            <a:chOff x="-1602350" y="450300"/>
            <a:chExt cx="10346075" cy="4570850"/>
          </a:xfrm>
        </p:grpSpPr>
        <p:sp>
          <p:nvSpPr>
            <p:cNvPr id="239" name="Google Shape;239;p13"/>
            <p:cNvSpPr/>
            <p:nvPr/>
          </p:nvSpPr>
          <p:spPr>
            <a:xfrm>
              <a:off x="-1359700" y="2951375"/>
              <a:ext cx="2801775" cy="1975225"/>
            </a:xfrm>
            <a:custGeom>
              <a:avLst/>
              <a:gdLst/>
              <a:ahLst/>
              <a:cxnLst/>
              <a:rect l="l" t="t" r="r" b="b"/>
              <a:pathLst>
                <a:path w="112071" h="79009" extrusionOk="0">
                  <a:moveTo>
                    <a:pt x="112070" y="79008"/>
                  </a:moveTo>
                  <a:lnTo>
                    <a:pt x="112070" y="79008"/>
                  </a:lnTo>
                  <a:cubicBezTo>
                    <a:pt x="71318" y="68963"/>
                    <a:pt x="32314" y="51620"/>
                    <a:pt x="1" y="25266"/>
                  </a:cubicBezTo>
                  <a:cubicBezTo>
                    <a:pt x="1892" y="16612"/>
                    <a:pt x="3230" y="8048"/>
                    <a:pt x="1892" y="1"/>
                  </a:cubicBezTo>
                  <a:cubicBezTo>
                    <a:pt x="30708" y="35454"/>
                    <a:pt x="69712" y="61397"/>
                    <a:pt x="112070" y="790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-1359700" y="2951375"/>
              <a:ext cx="2801775" cy="1975225"/>
            </a:xfrm>
            <a:custGeom>
              <a:avLst/>
              <a:gdLst/>
              <a:ahLst/>
              <a:cxnLst/>
              <a:rect l="l" t="t" r="r" b="b"/>
              <a:pathLst>
                <a:path w="112071" h="79009" extrusionOk="0">
                  <a:moveTo>
                    <a:pt x="112070" y="79008"/>
                  </a:moveTo>
                  <a:lnTo>
                    <a:pt x="112070" y="79008"/>
                  </a:lnTo>
                  <a:cubicBezTo>
                    <a:pt x="71318" y="68963"/>
                    <a:pt x="32314" y="51620"/>
                    <a:pt x="1" y="25266"/>
                  </a:cubicBezTo>
                  <a:cubicBezTo>
                    <a:pt x="1892" y="16612"/>
                    <a:pt x="3230" y="8048"/>
                    <a:pt x="1892" y="1"/>
                  </a:cubicBezTo>
                  <a:cubicBezTo>
                    <a:pt x="3230" y="1642"/>
                    <a:pt x="4586" y="3284"/>
                    <a:pt x="5960" y="4890"/>
                  </a:cubicBezTo>
                  <a:cubicBezTo>
                    <a:pt x="5407" y="9707"/>
                    <a:pt x="4283" y="14632"/>
                    <a:pt x="2909" y="19592"/>
                  </a:cubicBezTo>
                  <a:cubicBezTo>
                    <a:pt x="33812" y="47569"/>
                    <a:pt x="71907" y="66875"/>
                    <a:pt x="112070" y="790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-1602350" y="3573650"/>
              <a:ext cx="3381200" cy="1447500"/>
            </a:xfrm>
            <a:custGeom>
              <a:avLst/>
              <a:gdLst/>
              <a:ahLst/>
              <a:cxnLst/>
              <a:rect l="l" t="t" r="r" b="b"/>
              <a:pathLst>
                <a:path w="135248" h="57900" extrusionOk="0">
                  <a:moveTo>
                    <a:pt x="3908" y="57900"/>
                  </a:moveTo>
                  <a:lnTo>
                    <a:pt x="135248" y="57900"/>
                  </a:lnTo>
                  <a:cubicBezTo>
                    <a:pt x="86127" y="49817"/>
                    <a:pt x="38291" y="31600"/>
                    <a:pt x="0" y="0"/>
                  </a:cubicBezTo>
                  <a:cubicBezTo>
                    <a:pt x="6531" y="17218"/>
                    <a:pt x="339" y="39629"/>
                    <a:pt x="3908" y="579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5472700" y="486875"/>
              <a:ext cx="2801775" cy="1974750"/>
            </a:xfrm>
            <a:custGeom>
              <a:avLst/>
              <a:gdLst/>
              <a:ahLst/>
              <a:cxnLst/>
              <a:rect l="l" t="t" r="r" b="b"/>
              <a:pathLst>
                <a:path w="112071" h="78990" extrusionOk="0">
                  <a:moveTo>
                    <a:pt x="0" y="0"/>
                  </a:moveTo>
                  <a:lnTo>
                    <a:pt x="0" y="0"/>
                  </a:lnTo>
                  <a:cubicBezTo>
                    <a:pt x="40753" y="10046"/>
                    <a:pt x="79757" y="27389"/>
                    <a:pt x="112070" y="53742"/>
                  </a:cubicBezTo>
                  <a:cubicBezTo>
                    <a:pt x="110197" y="62378"/>
                    <a:pt x="108858" y="70960"/>
                    <a:pt x="110197" y="78990"/>
                  </a:cubicBezTo>
                  <a:cubicBezTo>
                    <a:pt x="81363" y="43554"/>
                    <a:pt x="42359" y="1759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5472700" y="486875"/>
              <a:ext cx="2801775" cy="1974750"/>
            </a:xfrm>
            <a:custGeom>
              <a:avLst/>
              <a:gdLst/>
              <a:ahLst/>
              <a:cxnLst/>
              <a:rect l="l" t="t" r="r" b="b"/>
              <a:pathLst>
                <a:path w="112071" h="78990" extrusionOk="0">
                  <a:moveTo>
                    <a:pt x="0" y="0"/>
                  </a:moveTo>
                  <a:lnTo>
                    <a:pt x="0" y="0"/>
                  </a:lnTo>
                  <a:cubicBezTo>
                    <a:pt x="40753" y="10046"/>
                    <a:pt x="79757" y="27389"/>
                    <a:pt x="112070" y="53742"/>
                  </a:cubicBezTo>
                  <a:cubicBezTo>
                    <a:pt x="110197" y="62378"/>
                    <a:pt x="108858" y="70960"/>
                    <a:pt x="110197" y="78990"/>
                  </a:cubicBezTo>
                  <a:cubicBezTo>
                    <a:pt x="108858" y="77366"/>
                    <a:pt x="107485" y="75724"/>
                    <a:pt x="106111" y="74119"/>
                  </a:cubicBezTo>
                  <a:cubicBezTo>
                    <a:pt x="106664" y="69283"/>
                    <a:pt x="107788" y="64359"/>
                    <a:pt x="109162" y="59416"/>
                  </a:cubicBezTo>
                  <a:cubicBezTo>
                    <a:pt x="78258" y="31439"/>
                    <a:pt x="40182" y="1213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6642725" y="1104675"/>
              <a:ext cx="2101000" cy="2857975"/>
            </a:xfrm>
            <a:custGeom>
              <a:avLst/>
              <a:gdLst/>
              <a:ahLst/>
              <a:cxnLst/>
              <a:rect l="l" t="t" r="r" b="b"/>
              <a:pathLst>
                <a:path w="84040" h="114319" extrusionOk="0">
                  <a:moveTo>
                    <a:pt x="1" y="0"/>
                  </a:moveTo>
                  <a:lnTo>
                    <a:pt x="1" y="0"/>
                  </a:lnTo>
                  <a:cubicBezTo>
                    <a:pt x="34098" y="24516"/>
                    <a:pt x="63860" y="55098"/>
                    <a:pt x="84040" y="91587"/>
                  </a:cubicBezTo>
                  <a:cubicBezTo>
                    <a:pt x="79079" y="98902"/>
                    <a:pt x="74672" y="106342"/>
                    <a:pt x="72924" y="114318"/>
                  </a:cubicBezTo>
                  <a:cubicBezTo>
                    <a:pt x="59345" y="70693"/>
                    <a:pt x="32796" y="3213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5453525" y="450300"/>
              <a:ext cx="3063600" cy="1389525"/>
            </a:xfrm>
            <a:custGeom>
              <a:avLst/>
              <a:gdLst/>
              <a:ahLst/>
              <a:cxnLst/>
              <a:rect l="l" t="t" r="r" b="b"/>
              <a:pathLst>
                <a:path w="122544" h="55581" extrusionOk="0">
                  <a:moveTo>
                    <a:pt x="119029" y="0"/>
                  </a:moveTo>
                  <a:lnTo>
                    <a:pt x="0" y="0"/>
                  </a:lnTo>
                  <a:cubicBezTo>
                    <a:pt x="44625" y="9011"/>
                    <a:pt x="87554" y="26711"/>
                    <a:pt x="122544" y="55580"/>
                  </a:cubicBezTo>
                  <a:cubicBezTo>
                    <a:pt x="116281" y="39076"/>
                    <a:pt x="121705" y="17825"/>
                    <a:pt x="119029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5453525" y="450300"/>
              <a:ext cx="3063600" cy="1389525"/>
            </a:xfrm>
            <a:custGeom>
              <a:avLst/>
              <a:gdLst/>
              <a:ahLst/>
              <a:cxnLst/>
              <a:rect l="l" t="t" r="r" b="b"/>
              <a:pathLst>
                <a:path w="122544" h="55581" extrusionOk="0">
                  <a:moveTo>
                    <a:pt x="119029" y="0"/>
                  </a:moveTo>
                  <a:lnTo>
                    <a:pt x="0" y="0"/>
                  </a:lnTo>
                  <a:cubicBezTo>
                    <a:pt x="44625" y="9011"/>
                    <a:pt x="87554" y="26711"/>
                    <a:pt x="122544" y="55580"/>
                  </a:cubicBezTo>
                  <a:cubicBezTo>
                    <a:pt x="116281" y="39076"/>
                    <a:pt x="121705" y="17825"/>
                    <a:pt x="1190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13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1"/>
          </p:nvPr>
        </p:nvSpPr>
        <p:spPr>
          <a:xfrm>
            <a:off x="720000" y="36256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2"/>
          </p:nvPr>
        </p:nvSpPr>
        <p:spPr>
          <a:xfrm>
            <a:off x="720000" y="39942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3"/>
          </p:nvPr>
        </p:nvSpPr>
        <p:spPr>
          <a:xfrm>
            <a:off x="6066900" y="36256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4"/>
          </p:nvPr>
        </p:nvSpPr>
        <p:spPr>
          <a:xfrm>
            <a:off x="6066900" y="39942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subTitle" idx="5"/>
          </p:nvPr>
        </p:nvSpPr>
        <p:spPr>
          <a:xfrm>
            <a:off x="3393450" y="36256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6"/>
          </p:nvPr>
        </p:nvSpPr>
        <p:spPr>
          <a:xfrm>
            <a:off x="3393450" y="39942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7" hasCustomPrompt="1"/>
          </p:nvPr>
        </p:nvSpPr>
        <p:spPr>
          <a:xfrm>
            <a:off x="1592400" y="30685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8" hasCustomPrompt="1"/>
          </p:nvPr>
        </p:nvSpPr>
        <p:spPr>
          <a:xfrm>
            <a:off x="4265850" y="30685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 idx="9" hasCustomPrompt="1"/>
          </p:nvPr>
        </p:nvSpPr>
        <p:spPr>
          <a:xfrm>
            <a:off x="6939300" y="30685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13"/>
          </p:nvPr>
        </p:nvSpPr>
        <p:spPr>
          <a:xfrm>
            <a:off x="720000" y="18168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subTitle" idx="14"/>
          </p:nvPr>
        </p:nvSpPr>
        <p:spPr>
          <a:xfrm>
            <a:off x="720000" y="21854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3"/>
          <p:cNvSpPr txBox="1">
            <a:spLocks noGrp="1"/>
          </p:cNvSpPr>
          <p:nvPr>
            <p:ph type="subTitle" idx="15"/>
          </p:nvPr>
        </p:nvSpPr>
        <p:spPr>
          <a:xfrm>
            <a:off x="6066900" y="18168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16"/>
          </p:nvPr>
        </p:nvSpPr>
        <p:spPr>
          <a:xfrm>
            <a:off x="6066900" y="21854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subTitle" idx="17"/>
          </p:nvPr>
        </p:nvSpPr>
        <p:spPr>
          <a:xfrm>
            <a:off x="3393450" y="18168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2" name="Google Shape;262;p13"/>
          <p:cNvSpPr txBox="1">
            <a:spLocks noGrp="1"/>
          </p:cNvSpPr>
          <p:nvPr>
            <p:ph type="subTitle" idx="18"/>
          </p:nvPr>
        </p:nvSpPr>
        <p:spPr>
          <a:xfrm>
            <a:off x="3393450" y="21854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 idx="19" hasCustomPrompt="1"/>
          </p:nvPr>
        </p:nvSpPr>
        <p:spPr>
          <a:xfrm>
            <a:off x="1592400" y="1259625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4" name="Google Shape;264;p13"/>
          <p:cNvSpPr txBox="1">
            <a:spLocks noGrp="1"/>
          </p:cNvSpPr>
          <p:nvPr>
            <p:ph type="title" idx="20" hasCustomPrompt="1"/>
          </p:nvPr>
        </p:nvSpPr>
        <p:spPr>
          <a:xfrm>
            <a:off x="4265850" y="12597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3"/>
          <p:cNvSpPr txBox="1">
            <a:spLocks noGrp="1"/>
          </p:cNvSpPr>
          <p:nvPr>
            <p:ph type="title" idx="21" hasCustomPrompt="1"/>
          </p:nvPr>
        </p:nvSpPr>
        <p:spPr>
          <a:xfrm>
            <a:off x="6939300" y="12597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4"/>
          <p:cNvGrpSpPr/>
          <p:nvPr/>
        </p:nvGrpSpPr>
        <p:grpSpPr>
          <a:xfrm rot="899949">
            <a:off x="-1370139" y="-1101964"/>
            <a:ext cx="4190443" cy="4453221"/>
            <a:chOff x="-4219997" y="480632"/>
            <a:chExt cx="2433812" cy="2586434"/>
          </a:xfrm>
        </p:grpSpPr>
        <p:sp>
          <p:nvSpPr>
            <p:cNvPr id="268" name="Google Shape;268;p14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14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4"/>
          <p:cNvSpPr txBox="1">
            <a:spLocks noGrp="1"/>
          </p:cNvSpPr>
          <p:nvPr>
            <p:ph type="subTitle" idx="1"/>
          </p:nvPr>
        </p:nvSpPr>
        <p:spPr>
          <a:xfrm>
            <a:off x="720000" y="2864200"/>
            <a:ext cx="217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3" name="Google Shape;273;p14"/>
          <p:cNvSpPr txBox="1">
            <a:spLocks noGrp="1"/>
          </p:cNvSpPr>
          <p:nvPr>
            <p:ph type="subTitle" idx="2"/>
          </p:nvPr>
        </p:nvSpPr>
        <p:spPr>
          <a:xfrm>
            <a:off x="720000" y="3232800"/>
            <a:ext cx="2177100" cy="90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4"/>
          <p:cNvSpPr txBox="1">
            <a:spLocks noGrp="1"/>
          </p:cNvSpPr>
          <p:nvPr>
            <p:ph type="subTitle" idx="3"/>
          </p:nvPr>
        </p:nvSpPr>
        <p:spPr>
          <a:xfrm>
            <a:off x="3483450" y="2864200"/>
            <a:ext cx="217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5" name="Google Shape;275;p14"/>
          <p:cNvSpPr txBox="1">
            <a:spLocks noGrp="1"/>
          </p:cNvSpPr>
          <p:nvPr>
            <p:ph type="subTitle" idx="4"/>
          </p:nvPr>
        </p:nvSpPr>
        <p:spPr>
          <a:xfrm>
            <a:off x="3483450" y="3232800"/>
            <a:ext cx="2177100" cy="90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4"/>
          <p:cNvSpPr txBox="1">
            <a:spLocks noGrp="1"/>
          </p:cNvSpPr>
          <p:nvPr>
            <p:ph type="subTitle" idx="5"/>
          </p:nvPr>
        </p:nvSpPr>
        <p:spPr>
          <a:xfrm>
            <a:off x="6246925" y="2864200"/>
            <a:ext cx="217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14"/>
          <p:cNvSpPr txBox="1">
            <a:spLocks noGrp="1"/>
          </p:cNvSpPr>
          <p:nvPr>
            <p:ph type="subTitle" idx="6"/>
          </p:nvPr>
        </p:nvSpPr>
        <p:spPr>
          <a:xfrm>
            <a:off x="6246925" y="3232800"/>
            <a:ext cx="2177100" cy="90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78" name="Google Shape;278;p14"/>
          <p:cNvGrpSpPr/>
          <p:nvPr/>
        </p:nvGrpSpPr>
        <p:grpSpPr>
          <a:xfrm>
            <a:off x="5337950" y="3714887"/>
            <a:ext cx="4928054" cy="2273159"/>
            <a:chOff x="5337950" y="3714887"/>
            <a:chExt cx="4928054" cy="2273159"/>
          </a:xfrm>
        </p:grpSpPr>
        <p:sp>
          <p:nvSpPr>
            <p:cNvPr id="279" name="Google Shape;279;p14"/>
            <p:cNvSpPr/>
            <p:nvPr/>
          </p:nvSpPr>
          <p:spPr>
            <a:xfrm rot="9974655" flipH="1">
              <a:off x="5532690" y="4253883"/>
              <a:ext cx="4667843" cy="1113723"/>
            </a:xfrm>
            <a:custGeom>
              <a:avLst/>
              <a:gdLst/>
              <a:ahLst/>
              <a:cxnLst/>
              <a:rect l="l" t="t" r="r" b="b"/>
              <a:pathLst>
                <a:path w="38031" h="9074" extrusionOk="0">
                  <a:moveTo>
                    <a:pt x="0" y="1"/>
                  </a:moveTo>
                  <a:cubicBezTo>
                    <a:pt x="12633" y="1508"/>
                    <a:pt x="24988" y="5050"/>
                    <a:pt x="37085" y="9073"/>
                  </a:cubicBezTo>
                  <a:cubicBezTo>
                    <a:pt x="37817" y="7869"/>
                    <a:pt x="38031" y="6504"/>
                    <a:pt x="37843" y="5157"/>
                  </a:cubicBezTo>
                  <a:lnTo>
                    <a:pt x="37843" y="5157"/>
                  </a:lnTo>
                  <a:cubicBezTo>
                    <a:pt x="37843" y="5175"/>
                    <a:pt x="37834" y="5184"/>
                    <a:pt x="37826" y="5193"/>
                  </a:cubicBezTo>
                  <a:cubicBezTo>
                    <a:pt x="25381" y="2445"/>
                    <a:pt x="12722" y="188"/>
                    <a:pt x="0" y="1"/>
                  </a:cubicBezTo>
                  <a:close/>
                </a:path>
              </a:pathLst>
            </a:custGeom>
            <a:solidFill>
              <a:srgbClr val="1D4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" name="Google Shape;280;p14"/>
            <p:cNvGrpSpPr/>
            <p:nvPr/>
          </p:nvGrpSpPr>
          <p:grpSpPr>
            <a:xfrm>
              <a:off x="5337950" y="4562424"/>
              <a:ext cx="4853649" cy="1425622"/>
              <a:chOff x="4841950" y="4243200"/>
              <a:chExt cx="3795175" cy="1114725"/>
            </a:xfrm>
          </p:grpSpPr>
          <p:sp>
            <p:nvSpPr>
              <p:cNvPr id="281" name="Google Shape;281;p14"/>
              <p:cNvSpPr/>
              <p:nvPr/>
            </p:nvSpPr>
            <p:spPr>
              <a:xfrm>
                <a:off x="4841950" y="4243200"/>
                <a:ext cx="3795175" cy="1114725"/>
              </a:xfrm>
              <a:custGeom>
                <a:avLst/>
                <a:gdLst/>
                <a:ahLst/>
                <a:cxnLst/>
                <a:rect l="l" t="t" r="r" b="b"/>
                <a:pathLst>
                  <a:path w="151807" h="44589" extrusionOk="0">
                    <a:moveTo>
                      <a:pt x="144009" y="0"/>
                    </a:moveTo>
                    <a:cubicBezTo>
                      <a:pt x="106843" y="15059"/>
                      <a:pt x="68909" y="28959"/>
                      <a:pt x="29977" y="38344"/>
                    </a:cubicBezTo>
                    <a:cubicBezTo>
                      <a:pt x="20056" y="40735"/>
                      <a:pt x="10064" y="42840"/>
                      <a:pt x="1" y="44589"/>
                    </a:cubicBezTo>
                    <a:lnTo>
                      <a:pt x="121920" y="44589"/>
                    </a:lnTo>
                    <a:cubicBezTo>
                      <a:pt x="127237" y="42466"/>
                      <a:pt x="132286" y="39789"/>
                      <a:pt x="136711" y="36114"/>
                    </a:cubicBezTo>
                    <a:cubicBezTo>
                      <a:pt x="147221" y="27353"/>
                      <a:pt x="151806" y="11241"/>
                      <a:pt x="144009" y="0"/>
                    </a:cubicBezTo>
                    <a:close/>
                  </a:path>
                </a:pathLst>
              </a:custGeom>
              <a:solidFill>
                <a:srgbClr val="FF45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4"/>
              <p:cNvSpPr/>
              <p:nvPr/>
            </p:nvSpPr>
            <p:spPr>
              <a:xfrm>
                <a:off x="4841950" y="4243200"/>
                <a:ext cx="3795175" cy="1114725"/>
              </a:xfrm>
              <a:custGeom>
                <a:avLst/>
                <a:gdLst/>
                <a:ahLst/>
                <a:cxnLst/>
                <a:rect l="l" t="t" r="r" b="b"/>
                <a:pathLst>
                  <a:path w="151807" h="44589" extrusionOk="0">
                    <a:moveTo>
                      <a:pt x="144009" y="0"/>
                    </a:moveTo>
                    <a:cubicBezTo>
                      <a:pt x="106843" y="15059"/>
                      <a:pt x="68909" y="28959"/>
                      <a:pt x="29977" y="38344"/>
                    </a:cubicBezTo>
                    <a:cubicBezTo>
                      <a:pt x="20056" y="40735"/>
                      <a:pt x="10064" y="42840"/>
                      <a:pt x="1" y="44589"/>
                    </a:cubicBezTo>
                    <a:lnTo>
                      <a:pt x="121920" y="44589"/>
                    </a:lnTo>
                    <a:cubicBezTo>
                      <a:pt x="127237" y="42466"/>
                      <a:pt x="132286" y="39789"/>
                      <a:pt x="136711" y="36114"/>
                    </a:cubicBezTo>
                    <a:cubicBezTo>
                      <a:pt x="147221" y="27353"/>
                      <a:pt x="151806" y="11241"/>
                      <a:pt x="144009" y="0"/>
                    </a:cubicBezTo>
                    <a:close/>
                  </a:path>
                </a:pathLst>
              </a:custGeom>
              <a:solidFill>
                <a:srgbClr val="F650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15"/>
          <p:cNvGrpSpPr/>
          <p:nvPr/>
        </p:nvGrpSpPr>
        <p:grpSpPr>
          <a:xfrm rot="10800000" flipH="1">
            <a:off x="-1067687" y="2087100"/>
            <a:ext cx="3270575" cy="3475775"/>
            <a:chOff x="-701300" y="296400"/>
            <a:chExt cx="3270575" cy="3475775"/>
          </a:xfrm>
        </p:grpSpPr>
        <p:sp>
          <p:nvSpPr>
            <p:cNvPr id="285" name="Google Shape;285;p15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15"/>
          <p:cNvGrpSpPr/>
          <p:nvPr/>
        </p:nvGrpSpPr>
        <p:grpSpPr>
          <a:xfrm>
            <a:off x="5104650" y="-144850"/>
            <a:ext cx="4800150" cy="1079075"/>
            <a:chOff x="3323550" y="585000"/>
            <a:chExt cx="4800150" cy="1079075"/>
          </a:xfrm>
        </p:grpSpPr>
        <p:sp>
          <p:nvSpPr>
            <p:cNvPr id="290" name="Google Shape;290;p15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4706350" y="585000"/>
              <a:ext cx="3416450" cy="927400"/>
            </a:xfrm>
            <a:custGeom>
              <a:avLst/>
              <a:gdLst/>
              <a:ahLst/>
              <a:cxnLst/>
              <a:rect l="l" t="t" r="r" b="b"/>
              <a:pathLst>
                <a:path w="136658" h="37096" extrusionOk="0">
                  <a:moveTo>
                    <a:pt x="120724" y="1250"/>
                  </a:moveTo>
                  <a:cubicBezTo>
                    <a:pt x="120153" y="822"/>
                    <a:pt x="119582" y="393"/>
                    <a:pt x="118993" y="1"/>
                  </a:cubicBezTo>
                  <a:lnTo>
                    <a:pt x="1" y="1"/>
                  </a:lnTo>
                  <a:cubicBezTo>
                    <a:pt x="4676" y="822"/>
                    <a:pt x="9333" y="1714"/>
                    <a:pt x="13972" y="2659"/>
                  </a:cubicBezTo>
                  <a:cubicBezTo>
                    <a:pt x="53208" y="10724"/>
                    <a:pt x="91587" y="23321"/>
                    <a:pt x="129235" y="37096"/>
                  </a:cubicBezTo>
                  <a:cubicBezTo>
                    <a:pt x="136658" y="25605"/>
                    <a:pt x="131537" y="9654"/>
                    <a:pt x="120724" y="1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5372775" y="585000"/>
              <a:ext cx="2750925" cy="797600"/>
            </a:xfrm>
            <a:custGeom>
              <a:avLst/>
              <a:gdLst/>
              <a:ahLst/>
              <a:cxnLst/>
              <a:rect l="l" t="t" r="r" b="b"/>
              <a:pathLst>
                <a:path w="110037" h="31904" extrusionOk="0">
                  <a:moveTo>
                    <a:pt x="1" y="1"/>
                  </a:moveTo>
                  <a:cubicBezTo>
                    <a:pt x="35204" y="8030"/>
                    <a:pt x="69730" y="19485"/>
                    <a:pt x="103649" y="31903"/>
                  </a:cubicBezTo>
                  <a:cubicBezTo>
                    <a:pt x="110036" y="22019"/>
                    <a:pt x="107128" y="8833"/>
                    <a:pt x="99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15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18"/>
          <p:cNvGrpSpPr/>
          <p:nvPr/>
        </p:nvGrpSpPr>
        <p:grpSpPr>
          <a:xfrm>
            <a:off x="-686687" y="-809737"/>
            <a:ext cx="3270575" cy="3475775"/>
            <a:chOff x="-701300" y="296400"/>
            <a:chExt cx="3270575" cy="3475775"/>
          </a:xfrm>
        </p:grpSpPr>
        <p:sp>
          <p:nvSpPr>
            <p:cNvPr id="329" name="Google Shape;329;p18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8"/>
          <p:cNvGrpSpPr/>
          <p:nvPr/>
        </p:nvGrpSpPr>
        <p:grpSpPr>
          <a:xfrm rot="10800000" flipH="1">
            <a:off x="5185950" y="4198550"/>
            <a:ext cx="4800150" cy="1079075"/>
            <a:chOff x="3323550" y="585000"/>
            <a:chExt cx="4800150" cy="1079075"/>
          </a:xfrm>
        </p:grpSpPr>
        <p:sp>
          <p:nvSpPr>
            <p:cNvPr id="334" name="Google Shape;334;p18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4706350" y="585000"/>
              <a:ext cx="3416450" cy="927400"/>
            </a:xfrm>
            <a:custGeom>
              <a:avLst/>
              <a:gdLst/>
              <a:ahLst/>
              <a:cxnLst/>
              <a:rect l="l" t="t" r="r" b="b"/>
              <a:pathLst>
                <a:path w="136658" h="37096" extrusionOk="0">
                  <a:moveTo>
                    <a:pt x="120724" y="1250"/>
                  </a:moveTo>
                  <a:cubicBezTo>
                    <a:pt x="120153" y="822"/>
                    <a:pt x="119582" y="393"/>
                    <a:pt x="118993" y="1"/>
                  </a:cubicBezTo>
                  <a:lnTo>
                    <a:pt x="1" y="1"/>
                  </a:lnTo>
                  <a:cubicBezTo>
                    <a:pt x="4676" y="822"/>
                    <a:pt x="9333" y="1714"/>
                    <a:pt x="13972" y="2659"/>
                  </a:cubicBezTo>
                  <a:cubicBezTo>
                    <a:pt x="53208" y="10724"/>
                    <a:pt x="91587" y="23321"/>
                    <a:pt x="129235" y="37096"/>
                  </a:cubicBezTo>
                  <a:cubicBezTo>
                    <a:pt x="136658" y="25605"/>
                    <a:pt x="131537" y="9654"/>
                    <a:pt x="120724" y="1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5372775" y="585000"/>
              <a:ext cx="2750925" cy="797600"/>
            </a:xfrm>
            <a:custGeom>
              <a:avLst/>
              <a:gdLst/>
              <a:ahLst/>
              <a:cxnLst/>
              <a:rect l="l" t="t" r="r" b="b"/>
              <a:pathLst>
                <a:path w="110037" h="31904" extrusionOk="0">
                  <a:moveTo>
                    <a:pt x="1" y="1"/>
                  </a:moveTo>
                  <a:cubicBezTo>
                    <a:pt x="35204" y="8030"/>
                    <a:pt x="69730" y="19485"/>
                    <a:pt x="103649" y="31903"/>
                  </a:cubicBezTo>
                  <a:cubicBezTo>
                    <a:pt x="110036" y="22019"/>
                    <a:pt x="107128" y="8833"/>
                    <a:pt x="99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18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22"/>
          <p:cNvGrpSpPr/>
          <p:nvPr/>
        </p:nvGrpSpPr>
        <p:grpSpPr>
          <a:xfrm>
            <a:off x="-874307" y="-3096782"/>
            <a:ext cx="10943120" cy="7654833"/>
            <a:chOff x="-4219997" y="-1378766"/>
            <a:chExt cx="6355628" cy="4445832"/>
          </a:xfrm>
        </p:grpSpPr>
        <p:sp>
          <p:nvSpPr>
            <p:cNvPr id="394" name="Google Shape;394;p22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-575409" y="336279"/>
              <a:ext cx="2711040" cy="646840"/>
            </a:xfrm>
            <a:custGeom>
              <a:avLst/>
              <a:gdLst/>
              <a:ahLst/>
              <a:cxnLst/>
              <a:rect l="l" t="t" r="r" b="b"/>
              <a:pathLst>
                <a:path w="38031" h="9074" extrusionOk="0">
                  <a:moveTo>
                    <a:pt x="0" y="1"/>
                  </a:moveTo>
                  <a:cubicBezTo>
                    <a:pt x="12633" y="1508"/>
                    <a:pt x="24988" y="5050"/>
                    <a:pt x="37085" y="9073"/>
                  </a:cubicBezTo>
                  <a:cubicBezTo>
                    <a:pt x="37817" y="7869"/>
                    <a:pt x="38031" y="6504"/>
                    <a:pt x="37843" y="5157"/>
                  </a:cubicBezTo>
                  <a:lnTo>
                    <a:pt x="37843" y="5157"/>
                  </a:lnTo>
                  <a:cubicBezTo>
                    <a:pt x="37843" y="5175"/>
                    <a:pt x="37834" y="5184"/>
                    <a:pt x="37826" y="5193"/>
                  </a:cubicBezTo>
                  <a:cubicBezTo>
                    <a:pt x="25381" y="2445"/>
                    <a:pt x="12722" y="188"/>
                    <a:pt x="0" y="1"/>
                  </a:cubicBezTo>
                  <a:close/>
                </a:path>
              </a:pathLst>
            </a:custGeom>
            <a:solidFill>
              <a:srgbClr val="1D4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-4057824" y="-738057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0"/>
                  </a:cubicBezTo>
                  <a:cubicBezTo>
                    <a:pt x="1" y="18658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69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1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3"/>
                    <a:pt x="70200" y="5598"/>
                  </a:cubicBezTo>
                  <a:cubicBezTo>
                    <a:pt x="61404" y="5517"/>
                    <a:pt x="52617" y="4661"/>
                    <a:pt x="43981" y="3028"/>
                  </a:cubicBezTo>
                  <a:cubicBezTo>
                    <a:pt x="38647" y="2011"/>
                    <a:pt x="33348" y="709"/>
                    <a:pt x="27941" y="209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-4057824" y="-836644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49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70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2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4"/>
                    <a:pt x="70200" y="5598"/>
                  </a:cubicBezTo>
                  <a:cubicBezTo>
                    <a:pt x="61404" y="5518"/>
                    <a:pt x="52617" y="4661"/>
                    <a:pt x="43981" y="3020"/>
                  </a:cubicBezTo>
                  <a:cubicBezTo>
                    <a:pt x="38647" y="2012"/>
                    <a:pt x="33348" y="709"/>
                    <a:pt x="27941" y="210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-4057824" y="-951769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0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59"/>
                    <a:pt x="1883" y="24876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09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0"/>
                  </a:cubicBezTo>
                  <a:cubicBezTo>
                    <a:pt x="77507" y="5571"/>
                    <a:pt x="73778" y="5634"/>
                    <a:pt x="70200" y="5607"/>
                  </a:cubicBezTo>
                  <a:cubicBezTo>
                    <a:pt x="61404" y="5527"/>
                    <a:pt x="52617" y="4661"/>
                    <a:pt x="43981" y="3029"/>
                  </a:cubicBezTo>
                  <a:cubicBezTo>
                    <a:pt x="38647" y="2021"/>
                    <a:pt x="33348" y="718"/>
                    <a:pt x="27941" y="210"/>
                  </a:cubicBezTo>
                  <a:cubicBezTo>
                    <a:pt x="26522" y="76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-4057824" y="-1050356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1"/>
                  </a:cubicBezTo>
                  <a:cubicBezTo>
                    <a:pt x="6950" y="4341"/>
                    <a:pt x="2659" y="8507"/>
                    <a:pt x="1276" y="13761"/>
                  </a:cubicBezTo>
                  <a:cubicBezTo>
                    <a:pt x="1" y="18659"/>
                    <a:pt x="1883" y="24877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10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1"/>
                  </a:cubicBezTo>
                  <a:cubicBezTo>
                    <a:pt x="77507" y="5572"/>
                    <a:pt x="73778" y="5634"/>
                    <a:pt x="70200" y="5607"/>
                  </a:cubicBezTo>
                  <a:cubicBezTo>
                    <a:pt x="61404" y="5527"/>
                    <a:pt x="52617" y="4662"/>
                    <a:pt x="43981" y="3029"/>
                  </a:cubicBezTo>
                  <a:cubicBezTo>
                    <a:pt x="38647" y="2021"/>
                    <a:pt x="33348" y="710"/>
                    <a:pt x="27941" y="210"/>
                  </a:cubicBezTo>
                  <a:cubicBezTo>
                    <a:pt x="26522" y="77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-4057824" y="-1165339"/>
              <a:ext cx="6135571" cy="2110963"/>
            </a:xfrm>
            <a:custGeom>
              <a:avLst/>
              <a:gdLst/>
              <a:ahLst/>
              <a:cxnLst/>
              <a:rect l="l" t="t" r="r" b="b"/>
              <a:pathLst>
                <a:path w="86071" h="29613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8"/>
                  </a:cubicBezTo>
                  <a:cubicBezTo>
                    <a:pt x="1" y="18657"/>
                    <a:pt x="1883" y="24884"/>
                    <a:pt x="90" y="29612"/>
                  </a:cubicBezTo>
                  <a:cubicBezTo>
                    <a:pt x="11464" y="20227"/>
                    <a:pt x="26059" y="15356"/>
                    <a:pt x="40716" y="13768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8"/>
                    <a:pt x="83921" y="8719"/>
                    <a:pt x="80718" y="7149"/>
                  </a:cubicBezTo>
                  <a:cubicBezTo>
                    <a:pt x="77507" y="5570"/>
                    <a:pt x="73778" y="5632"/>
                    <a:pt x="70200" y="5606"/>
                  </a:cubicBezTo>
                  <a:cubicBezTo>
                    <a:pt x="61404" y="5525"/>
                    <a:pt x="52617" y="4660"/>
                    <a:pt x="43981" y="3027"/>
                  </a:cubicBezTo>
                  <a:cubicBezTo>
                    <a:pt x="38647" y="2019"/>
                    <a:pt x="33348" y="717"/>
                    <a:pt x="27941" y="208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-4057824" y="-1263926"/>
              <a:ext cx="6135571" cy="2110321"/>
            </a:xfrm>
            <a:custGeom>
              <a:avLst/>
              <a:gdLst/>
              <a:ahLst/>
              <a:cxnLst/>
              <a:rect l="l" t="t" r="r" b="b"/>
              <a:pathLst>
                <a:path w="86071" h="29604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0"/>
                  </a:cubicBezTo>
                  <a:cubicBezTo>
                    <a:pt x="1" y="18657"/>
                    <a:pt x="1883" y="24884"/>
                    <a:pt x="90" y="29603"/>
                  </a:cubicBezTo>
                  <a:cubicBezTo>
                    <a:pt x="11464" y="20218"/>
                    <a:pt x="26059" y="15357"/>
                    <a:pt x="40716" y="13769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9"/>
                    <a:pt x="83921" y="8719"/>
                    <a:pt x="80718" y="7149"/>
                  </a:cubicBezTo>
                  <a:cubicBezTo>
                    <a:pt x="77507" y="5570"/>
                    <a:pt x="73778" y="5633"/>
                    <a:pt x="70200" y="5606"/>
                  </a:cubicBezTo>
                  <a:cubicBezTo>
                    <a:pt x="61404" y="5526"/>
                    <a:pt x="52617" y="4660"/>
                    <a:pt x="43981" y="3028"/>
                  </a:cubicBezTo>
                  <a:cubicBezTo>
                    <a:pt x="38647" y="2020"/>
                    <a:pt x="33348" y="717"/>
                    <a:pt x="27941" y="209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-4057824" y="-1378766"/>
              <a:ext cx="6135571" cy="2110678"/>
            </a:xfrm>
            <a:custGeom>
              <a:avLst/>
              <a:gdLst/>
              <a:ahLst/>
              <a:cxnLst/>
              <a:rect l="l" t="t" r="r" b="b"/>
              <a:pathLst>
                <a:path w="86071" h="29609" extrusionOk="0">
                  <a:moveTo>
                    <a:pt x="23688" y="1"/>
                  </a:moveTo>
                  <a:cubicBezTo>
                    <a:pt x="19653" y="1"/>
                    <a:pt x="15625" y="596"/>
                    <a:pt x="11937" y="2185"/>
                  </a:cubicBezTo>
                  <a:cubicBezTo>
                    <a:pt x="6950" y="4335"/>
                    <a:pt x="2659" y="8510"/>
                    <a:pt x="1276" y="13765"/>
                  </a:cubicBezTo>
                  <a:cubicBezTo>
                    <a:pt x="1" y="18654"/>
                    <a:pt x="1883" y="24880"/>
                    <a:pt x="90" y="29609"/>
                  </a:cubicBezTo>
                  <a:cubicBezTo>
                    <a:pt x="11464" y="20224"/>
                    <a:pt x="26059" y="15353"/>
                    <a:pt x="40716" y="13765"/>
                  </a:cubicBezTo>
                  <a:cubicBezTo>
                    <a:pt x="44965" y="13305"/>
                    <a:pt x="49229" y="13104"/>
                    <a:pt x="53496" y="13104"/>
                  </a:cubicBezTo>
                  <a:cubicBezTo>
                    <a:pt x="63949" y="13104"/>
                    <a:pt x="74426" y="14309"/>
                    <a:pt x="84777" y="15861"/>
                  </a:cubicBezTo>
                  <a:cubicBezTo>
                    <a:pt x="86071" y="12525"/>
                    <a:pt x="83921" y="8716"/>
                    <a:pt x="80718" y="7146"/>
                  </a:cubicBezTo>
                  <a:cubicBezTo>
                    <a:pt x="77507" y="5566"/>
                    <a:pt x="73778" y="5638"/>
                    <a:pt x="70200" y="5602"/>
                  </a:cubicBezTo>
                  <a:cubicBezTo>
                    <a:pt x="61404" y="5522"/>
                    <a:pt x="52617" y="4657"/>
                    <a:pt x="43981" y="3024"/>
                  </a:cubicBezTo>
                  <a:cubicBezTo>
                    <a:pt x="38647" y="2016"/>
                    <a:pt x="33348" y="713"/>
                    <a:pt x="27941" y="205"/>
                  </a:cubicBezTo>
                  <a:cubicBezTo>
                    <a:pt x="26533" y="75"/>
                    <a:pt x="25110" y="1"/>
                    <a:pt x="23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-351574" y="432300"/>
              <a:ext cx="108211" cy="103720"/>
            </a:xfrm>
            <a:custGeom>
              <a:avLst/>
              <a:gdLst/>
              <a:ahLst/>
              <a:cxnLst/>
              <a:rect l="l" t="t" r="r" b="b"/>
              <a:pathLst>
                <a:path w="1518" h="1455" extrusionOk="0">
                  <a:moveTo>
                    <a:pt x="1437" y="1"/>
                  </a:moveTo>
                  <a:lnTo>
                    <a:pt x="1437" y="1"/>
                  </a:lnTo>
                  <a:cubicBezTo>
                    <a:pt x="1258" y="144"/>
                    <a:pt x="1080" y="286"/>
                    <a:pt x="902" y="429"/>
                  </a:cubicBezTo>
                  <a:cubicBezTo>
                    <a:pt x="768" y="438"/>
                    <a:pt x="634" y="456"/>
                    <a:pt x="500" y="474"/>
                  </a:cubicBezTo>
                  <a:cubicBezTo>
                    <a:pt x="482" y="599"/>
                    <a:pt x="464" y="723"/>
                    <a:pt x="447" y="857"/>
                  </a:cubicBezTo>
                  <a:cubicBezTo>
                    <a:pt x="295" y="1018"/>
                    <a:pt x="143" y="1178"/>
                    <a:pt x="1" y="1339"/>
                  </a:cubicBezTo>
                  <a:cubicBezTo>
                    <a:pt x="152" y="1276"/>
                    <a:pt x="313" y="1223"/>
                    <a:pt x="473" y="1169"/>
                  </a:cubicBezTo>
                  <a:cubicBezTo>
                    <a:pt x="509" y="1259"/>
                    <a:pt x="545" y="1357"/>
                    <a:pt x="580" y="1455"/>
                  </a:cubicBezTo>
                  <a:cubicBezTo>
                    <a:pt x="705" y="1276"/>
                    <a:pt x="830" y="1107"/>
                    <a:pt x="955" y="938"/>
                  </a:cubicBezTo>
                  <a:cubicBezTo>
                    <a:pt x="1142" y="822"/>
                    <a:pt x="1330" y="714"/>
                    <a:pt x="1517" y="607"/>
                  </a:cubicBezTo>
                  <a:cubicBezTo>
                    <a:pt x="1419" y="554"/>
                    <a:pt x="1330" y="509"/>
                    <a:pt x="1232" y="465"/>
                  </a:cubicBezTo>
                  <a:cubicBezTo>
                    <a:pt x="1303" y="313"/>
                    <a:pt x="1374" y="152"/>
                    <a:pt x="1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-229463" y="448838"/>
              <a:ext cx="129810" cy="118404"/>
            </a:xfrm>
            <a:custGeom>
              <a:avLst/>
              <a:gdLst/>
              <a:ahLst/>
              <a:cxnLst/>
              <a:rect l="l" t="t" r="r" b="b"/>
              <a:pathLst>
                <a:path w="1821" h="1661" extrusionOk="0">
                  <a:moveTo>
                    <a:pt x="1704" y="1"/>
                  </a:moveTo>
                  <a:cubicBezTo>
                    <a:pt x="1490" y="161"/>
                    <a:pt x="1276" y="313"/>
                    <a:pt x="1071" y="474"/>
                  </a:cubicBezTo>
                  <a:cubicBezTo>
                    <a:pt x="910" y="482"/>
                    <a:pt x="750" y="482"/>
                    <a:pt x="589" y="491"/>
                  </a:cubicBezTo>
                  <a:cubicBezTo>
                    <a:pt x="571" y="643"/>
                    <a:pt x="553" y="795"/>
                    <a:pt x="527" y="946"/>
                  </a:cubicBezTo>
                  <a:cubicBezTo>
                    <a:pt x="357" y="1125"/>
                    <a:pt x="179" y="1303"/>
                    <a:pt x="0" y="1473"/>
                  </a:cubicBezTo>
                  <a:cubicBezTo>
                    <a:pt x="188" y="1419"/>
                    <a:pt x="375" y="1366"/>
                    <a:pt x="571" y="1312"/>
                  </a:cubicBezTo>
                  <a:cubicBezTo>
                    <a:pt x="616" y="1428"/>
                    <a:pt x="669" y="1544"/>
                    <a:pt x="714" y="1660"/>
                  </a:cubicBezTo>
                  <a:cubicBezTo>
                    <a:pt x="866" y="1464"/>
                    <a:pt x="1008" y="1268"/>
                    <a:pt x="1151" y="1080"/>
                  </a:cubicBezTo>
                  <a:cubicBezTo>
                    <a:pt x="1374" y="964"/>
                    <a:pt x="1597" y="839"/>
                    <a:pt x="1820" y="723"/>
                  </a:cubicBezTo>
                  <a:cubicBezTo>
                    <a:pt x="1704" y="661"/>
                    <a:pt x="1588" y="598"/>
                    <a:pt x="1472" y="545"/>
                  </a:cubicBezTo>
                  <a:cubicBezTo>
                    <a:pt x="1553" y="358"/>
                    <a:pt x="1624" y="179"/>
                    <a:pt x="17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-78767" y="478778"/>
              <a:ext cx="159678" cy="137366"/>
            </a:xfrm>
            <a:custGeom>
              <a:avLst/>
              <a:gdLst/>
              <a:ahLst/>
              <a:cxnLst/>
              <a:rect l="l" t="t" r="r" b="b"/>
              <a:pathLst>
                <a:path w="2240" h="1927" extrusionOk="0">
                  <a:moveTo>
                    <a:pt x="2053" y="0"/>
                  </a:moveTo>
                  <a:cubicBezTo>
                    <a:pt x="1794" y="178"/>
                    <a:pt x="1535" y="348"/>
                    <a:pt x="1285" y="517"/>
                  </a:cubicBezTo>
                  <a:cubicBezTo>
                    <a:pt x="1080" y="517"/>
                    <a:pt x="875" y="517"/>
                    <a:pt x="679" y="509"/>
                  </a:cubicBezTo>
                  <a:cubicBezTo>
                    <a:pt x="661" y="687"/>
                    <a:pt x="643" y="865"/>
                    <a:pt x="625" y="1044"/>
                  </a:cubicBezTo>
                  <a:cubicBezTo>
                    <a:pt x="420" y="1249"/>
                    <a:pt x="206" y="1445"/>
                    <a:pt x="1" y="1641"/>
                  </a:cubicBezTo>
                  <a:cubicBezTo>
                    <a:pt x="224" y="1597"/>
                    <a:pt x="456" y="1543"/>
                    <a:pt x="697" y="1499"/>
                  </a:cubicBezTo>
                  <a:cubicBezTo>
                    <a:pt x="759" y="1641"/>
                    <a:pt x="821" y="1784"/>
                    <a:pt x="893" y="1927"/>
                  </a:cubicBezTo>
                  <a:cubicBezTo>
                    <a:pt x="1062" y="1704"/>
                    <a:pt x="1241" y="1481"/>
                    <a:pt x="1410" y="1258"/>
                  </a:cubicBezTo>
                  <a:cubicBezTo>
                    <a:pt x="1678" y="1133"/>
                    <a:pt x="1954" y="1008"/>
                    <a:pt x="2240" y="883"/>
                  </a:cubicBezTo>
                  <a:cubicBezTo>
                    <a:pt x="2088" y="803"/>
                    <a:pt x="1937" y="714"/>
                    <a:pt x="1785" y="633"/>
                  </a:cubicBezTo>
                  <a:cubicBezTo>
                    <a:pt x="1874" y="419"/>
                    <a:pt x="1963" y="214"/>
                    <a:pt x="20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111992" y="528321"/>
              <a:ext cx="204873" cy="162886"/>
            </a:xfrm>
            <a:custGeom>
              <a:avLst/>
              <a:gdLst/>
              <a:ahLst/>
              <a:cxnLst/>
              <a:rect l="l" t="t" r="r" b="b"/>
              <a:pathLst>
                <a:path w="2874" h="2285" extrusionOk="0">
                  <a:moveTo>
                    <a:pt x="2570" y="1"/>
                  </a:moveTo>
                  <a:cubicBezTo>
                    <a:pt x="2240" y="197"/>
                    <a:pt x="1910" y="393"/>
                    <a:pt x="1589" y="581"/>
                  </a:cubicBezTo>
                  <a:cubicBezTo>
                    <a:pt x="1330" y="563"/>
                    <a:pt x="1071" y="536"/>
                    <a:pt x="813" y="518"/>
                  </a:cubicBezTo>
                  <a:cubicBezTo>
                    <a:pt x="804" y="732"/>
                    <a:pt x="786" y="946"/>
                    <a:pt x="777" y="1170"/>
                  </a:cubicBezTo>
                  <a:cubicBezTo>
                    <a:pt x="518" y="1401"/>
                    <a:pt x="260" y="1624"/>
                    <a:pt x="1" y="1848"/>
                  </a:cubicBezTo>
                  <a:cubicBezTo>
                    <a:pt x="286" y="1812"/>
                    <a:pt x="581" y="1776"/>
                    <a:pt x="884" y="1732"/>
                  </a:cubicBezTo>
                  <a:cubicBezTo>
                    <a:pt x="982" y="1910"/>
                    <a:pt x="1071" y="2097"/>
                    <a:pt x="1170" y="2285"/>
                  </a:cubicBezTo>
                  <a:cubicBezTo>
                    <a:pt x="1384" y="2026"/>
                    <a:pt x="1589" y="1767"/>
                    <a:pt x="1803" y="1500"/>
                  </a:cubicBezTo>
                  <a:cubicBezTo>
                    <a:pt x="2151" y="1375"/>
                    <a:pt x="2508" y="1241"/>
                    <a:pt x="2874" y="1116"/>
                  </a:cubicBezTo>
                  <a:cubicBezTo>
                    <a:pt x="2659" y="991"/>
                    <a:pt x="2454" y="875"/>
                    <a:pt x="2258" y="768"/>
                  </a:cubicBezTo>
                  <a:cubicBezTo>
                    <a:pt x="2365" y="509"/>
                    <a:pt x="2463" y="260"/>
                    <a:pt x="25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366408" y="610370"/>
              <a:ext cx="276087" cy="197887"/>
            </a:xfrm>
            <a:custGeom>
              <a:avLst/>
              <a:gdLst/>
              <a:ahLst/>
              <a:cxnLst/>
              <a:rect l="l" t="t" r="r" b="b"/>
              <a:pathLst>
                <a:path w="3873" h="2776" extrusionOk="0">
                  <a:moveTo>
                    <a:pt x="3355" y="1"/>
                  </a:moveTo>
                  <a:lnTo>
                    <a:pt x="3355" y="1"/>
                  </a:lnTo>
                  <a:cubicBezTo>
                    <a:pt x="2918" y="215"/>
                    <a:pt x="2480" y="429"/>
                    <a:pt x="2061" y="643"/>
                  </a:cubicBezTo>
                  <a:cubicBezTo>
                    <a:pt x="1695" y="589"/>
                    <a:pt x="1339" y="536"/>
                    <a:pt x="1000" y="491"/>
                  </a:cubicBezTo>
                  <a:cubicBezTo>
                    <a:pt x="1000" y="759"/>
                    <a:pt x="991" y="1036"/>
                    <a:pt x="991" y="1312"/>
                  </a:cubicBezTo>
                  <a:cubicBezTo>
                    <a:pt x="661" y="1571"/>
                    <a:pt x="330" y="1829"/>
                    <a:pt x="0" y="2088"/>
                  </a:cubicBezTo>
                  <a:cubicBezTo>
                    <a:pt x="384" y="2070"/>
                    <a:pt x="777" y="2053"/>
                    <a:pt x="1187" y="2035"/>
                  </a:cubicBezTo>
                  <a:cubicBezTo>
                    <a:pt x="1330" y="2276"/>
                    <a:pt x="1472" y="2525"/>
                    <a:pt x="1615" y="2775"/>
                  </a:cubicBezTo>
                  <a:cubicBezTo>
                    <a:pt x="1883" y="2463"/>
                    <a:pt x="2159" y="2151"/>
                    <a:pt x="2427" y="1838"/>
                  </a:cubicBezTo>
                  <a:cubicBezTo>
                    <a:pt x="2900" y="1714"/>
                    <a:pt x="3381" y="1580"/>
                    <a:pt x="3872" y="1455"/>
                  </a:cubicBezTo>
                  <a:cubicBezTo>
                    <a:pt x="3569" y="1276"/>
                    <a:pt x="3274" y="1107"/>
                    <a:pt x="2989" y="937"/>
                  </a:cubicBezTo>
                  <a:cubicBezTo>
                    <a:pt x="3114" y="625"/>
                    <a:pt x="3239" y="313"/>
                    <a:pt x="3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26968" y="747736"/>
              <a:ext cx="403901" cy="250638"/>
            </a:xfrm>
            <a:custGeom>
              <a:avLst/>
              <a:gdLst/>
              <a:ahLst/>
              <a:cxnLst/>
              <a:rect l="l" t="t" r="r" b="b"/>
              <a:pathLst>
                <a:path w="5666" h="3516" extrusionOk="0">
                  <a:moveTo>
                    <a:pt x="4702" y="1"/>
                  </a:moveTo>
                  <a:lnTo>
                    <a:pt x="4702" y="1"/>
                  </a:lnTo>
                  <a:cubicBezTo>
                    <a:pt x="4069" y="241"/>
                    <a:pt x="3453" y="482"/>
                    <a:pt x="2846" y="714"/>
                  </a:cubicBezTo>
                  <a:cubicBezTo>
                    <a:pt x="2311" y="598"/>
                    <a:pt x="1785" y="491"/>
                    <a:pt x="1276" y="393"/>
                  </a:cubicBezTo>
                  <a:lnTo>
                    <a:pt x="1276" y="393"/>
                  </a:lnTo>
                  <a:cubicBezTo>
                    <a:pt x="1303" y="750"/>
                    <a:pt x="1330" y="1107"/>
                    <a:pt x="1357" y="1473"/>
                  </a:cubicBezTo>
                  <a:cubicBezTo>
                    <a:pt x="902" y="1776"/>
                    <a:pt x="447" y="2079"/>
                    <a:pt x="1" y="2383"/>
                  </a:cubicBezTo>
                  <a:cubicBezTo>
                    <a:pt x="554" y="2409"/>
                    <a:pt x="1125" y="2436"/>
                    <a:pt x="1713" y="2463"/>
                  </a:cubicBezTo>
                  <a:cubicBezTo>
                    <a:pt x="1945" y="2802"/>
                    <a:pt x="2186" y="3159"/>
                    <a:pt x="2427" y="3515"/>
                  </a:cubicBezTo>
                  <a:cubicBezTo>
                    <a:pt x="2793" y="3132"/>
                    <a:pt x="3159" y="2748"/>
                    <a:pt x="3524" y="2365"/>
                  </a:cubicBezTo>
                  <a:cubicBezTo>
                    <a:pt x="4211" y="2249"/>
                    <a:pt x="4925" y="2142"/>
                    <a:pt x="5665" y="2026"/>
                  </a:cubicBezTo>
                  <a:cubicBezTo>
                    <a:pt x="5184" y="1749"/>
                    <a:pt x="4720" y="1481"/>
                    <a:pt x="4265" y="1223"/>
                  </a:cubicBezTo>
                  <a:cubicBezTo>
                    <a:pt x="4408" y="812"/>
                    <a:pt x="4559" y="411"/>
                    <a:pt x="4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1289763" y="998945"/>
              <a:ext cx="667156" cy="336465"/>
            </a:xfrm>
            <a:custGeom>
              <a:avLst/>
              <a:gdLst/>
              <a:ahLst/>
              <a:cxnLst/>
              <a:rect l="l" t="t" r="r" b="b"/>
              <a:pathLst>
                <a:path w="9359" h="4720" extrusionOk="0">
                  <a:moveTo>
                    <a:pt x="7316" y="0"/>
                  </a:moveTo>
                  <a:lnTo>
                    <a:pt x="7316" y="0"/>
                  </a:lnTo>
                  <a:cubicBezTo>
                    <a:pt x="6290" y="250"/>
                    <a:pt x="5300" y="491"/>
                    <a:pt x="4336" y="732"/>
                  </a:cubicBezTo>
                  <a:cubicBezTo>
                    <a:pt x="3435" y="491"/>
                    <a:pt x="2570" y="259"/>
                    <a:pt x="1740" y="45"/>
                  </a:cubicBezTo>
                  <a:lnTo>
                    <a:pt x="1740" y="45"/>
                  </a:lnTo>
                  <a:cubicBezTo>
                    <a:pt x="1838" y="545"/>
                    <a:pt x="1937" y="1053"/>
                    <a:pt x="2026" y="1579"/>
                  </a:cubicBezTo>
                  <a:cubicBezTo>
                    <a:pt x="1339" y="1945"/>
                    <a:pt x="661" y="2293"/>
                    <a:pt x="1" y="2650"/>
                  </a:cubicBezTo>
                  <a:cubicBezTo>
                    <a:pt x="884" y="2775"/>
                    <a:pt x="1803" y="2918"/>
                    <a:pt x="2766" y="3060"/>
                  </a:cubicBezTo>
                  <a:cubicBezTo>
                    <a:pt x="3194" y="3596"/>
                    <a:pt x="3649" y="4149"/>
                    <a:pt x="4104" y="4720"/>
                  </a:cubicBezTo>
                  <a:cubicBezTo>
                    <a:pt x="4649" y="4220"/>
                    <a:pt x="5202" y="3729"/>
                    <a:pt x="5746" y="3230"/>
                  </a:cubicBezTo>
                  <a:cubicBezTo>
                    <a:pt x="6897" y="3194"/>
                    <a:pt x="8101" y="3158"/>
                    <a:pt x="9359" y="3123"/>
                  </a:cubicBezTo>
                  <a:cubicBezTo>
                    <a:pt x="8467" y="2623"/>
                    <a:pt x="7619" y="2150"/>
                    <a:pt x="6790" y="1695"/>
                  </a:cubicBezTo>
                  <a:cubicBezTo>
                    <a:pt x="6968" y="1124"/>
                    <a:pt x="7147" y="562"/>
                    <a:pt x="7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22"/>
          <p:cNvGrpSpPr/>
          <p:nvPr/>
        </p:nvGrpSpPr>
        <p:grpSpPr>
          <a:xfrm>
            <a:off x="125609" y="4730910"/>
            <a:ext cx="9063135" cy="316890"/>
            <a:chOff x="-5957448" y="3515305"/>
            <a:chExt cx="4931781" cy="172438"/>
          </a:xfrm>
        </p:grpSpPr>
        <p:sp>
          <p:nvSpPr>
            <p:cNvPr id="415" name="Google Shape;415;p22"/>
            <p:cNvSpPr/>
            <p:nvPr/>
          </p:nvSpPr>
          <p:spPr>
            <a:xfrm>
              <a:off x="-5957448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-586648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-589578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-595744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-5922519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-586648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-564072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-554984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-557906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-5640729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-560579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-554984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-5324081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-523312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-526234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-5324081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-528908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-523312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-500736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-4916402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-4945700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-500736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-497236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-491640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-469064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-4599754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-4628981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-4690643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-4655713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-45997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-437399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-4283035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-4312262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-437399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-433899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-428303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-4057275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-3966316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-3995614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-405727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-402227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-3966316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-3740556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-3649668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-367889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-3740556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-3705626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-3649668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-3423908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-3332949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-336217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-342390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-338890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-333294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-310718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-301622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-304552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-3107189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-307218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-301622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-2790470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-269958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-272880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-2790470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-275554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-269958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-2473822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7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-2382862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-2412089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-247382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-243882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0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-238286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-215710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-2066143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-2095441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-215710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-212210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-2066143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-184038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-1750136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7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-177872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-1840383" y="3580816"/>
              <a:ext cx="90318" cy="45266"/>
            </a:xfrm>
            <a:custGeom>
              <a:avLst/>
              <a:gdLst/>
              <a:ahLst/>
              <a:cxnLst/>
              <a:rect l="l" t="t" r="r" b="b"/>
              <a:pathLst>
                <a:path w="126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-18054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-1750136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-152373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8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2" y="2418"/>
                  </a:lnTo>
                  <a:lnTo>
                    <a:pt x="1268" y="2026"/>
                  </a:lnTo>
                  <a:lnTo>
                    <a:pt x="2053" y="2418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2"/>
            <p:cNvSpPr/>
            <p:nvPr/>
          </p:nvSpPr>
          <p:spPr>
            <a:xfrm>
              <a:off x="-1433417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2"/>
            <p:cNvSpPr/>
            <p:nvPr/>
          </p:nvSpPr>
          <p:spPr>
            <a:xfrm>
              <a:off x="-146200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0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-1523735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8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2"/>
            <p:cNvSpPr/>
            <p:nvPr/>
          </p:nvSpPr>
          <p:spPr>
            <a:xfrm>
              <a:off x="-148873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2"/>
            <p:cNvSpPr/>
            <p:nvPr/>
          </p:nvSpPr>
          <p:spPr>
            <a:xfrm>
              <a:off x="-143341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2"/>
            <p:cNvSpPr/>
            <p:nvPr/>
          </p:nvSpPr>
          <p:spPr>
            <a:xfrm>
              <a:off x="-1207016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2"/>
            <p:cNvSpPr/>
            <p:nvPr/>
          </p:nvSpPr>
          <p:spPr>
            <a:xfrm>
              <a:off x="-1116698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2"/>
            <p:cNvSpPr/>
            <p:nvPr/>
          </p:nvSpPr>
          <p:spPr>
            <a:xfrm>
              <a:off x="-1145354" y="3515305"/>
              <a:ext cx="28728" cy="95451"/>
            </a:xfrm>
            <a:custGeom>
              <a:avLst/>
              <a:gdLst/>
              <a:ahLst/>
              <a:cxnLst/>
              <a:rect l="l" t="t" r="r" b="b"/>
              <a:pathLst>
                <a:path w="403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2"/>
            <p:cNvSpPr/>
            <p:nvPr/>
          </p:nvSpPr>
          <p:spPr>
            <a:xfrm>
              <a:off x="-1207016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2"/>
            <p:cNvSpPr/>
            <p:nvPr/>
          </p:nvSpPr>
          <p:spPr>
            <a:xfrm>
              <a:off x="-117201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-111669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60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2"/>
          <p:cNvSpPr txBox="1">
            <a:spLocks noGrp="1"/>
          </p:cNvSpPr>
          <p:nvPr>
            <p:ph type="title"/>
          </p:nvPr>
        </p:nvSpPr>
        <p:spPr>
          <a:xfrm>
            <a:off x="2573100" y="600825"/>
            <a:ext cx="3997800" cy="1002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6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22"/>
          <p:cNvSpPr txBox="1">
            <a:spLocks noGrp="1"/>
          </p:cNvSpPr>
          <p:nvPr>
            <p:ph type="subTitle" idx="1"/>
          </p:nvPr>
        </p:nvSpPr>
        <p:spPr>
          <a:xfrm>
            <a:off x="3077100" y="2268075"/>
            <a:ext cx="2989800" cy="43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22"/>
          <p:cNvSpPr txBox="1">
            <a:spLocks noGrp="1"/>
          </p:cNvSpPr>
          <p:nvPr>
            <p:ph type="subTitle" idx="2"/>
          </p:nvPr>
        </p:nvSpPr>
        <p:spPr>
          <a:xfrm>
            <a:off x="3360750" y="2707250"/>
            <a:ext cx="2422500" cy="8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22"/>
          <p:cNvSpPr txBox="1"/>
          <p:nvPr/>
        </p:nvSpPr>
        <p:spPr>
          <a:xfrm>
            <a:off x="2150550" y="3814175"/>
            <a:ext cx="48429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rPr>
              <a:t>CREDITS: This presentation template was created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rPr>
              <a:t>, including icons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rPr>
              <a:t>, infographics &amp; images by </a:t>
            </a:r>
            <a:r>
              <a:rPr lang="en" sz="1200" b="1">
                <a:solidFill>
                  <a:schemeClr val="lt2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24"/>
          <p:cNvGrpSpPr/>
          <p:nvPr/>
        </p:nvGrpSpPr>
        <p:grpSpPr>
          <a:xfrm>
            <a:off x="-874307" y="-3096782"/>
            <a:ext cx="10943120" cy="7654833"/>
            <a:chOff x="-4219997" y="-1378766"/>
            <a:chExt cx="6355628" cy="4445832"/>
          </a:xfrm>
        </p:grpSpPr>
        <p:sp>
          <p:nvSpPr>
            <p:cNvPr id="530" name="Google Shape;530;p24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-575409" y="336279"/>
              <a:ext cx="2711040" cy="646840"/>
            </a:xfrm>
            <a:custGeom>
              <a:avLst/>
              <a:gdLst/>
              <a:ahLst/>
              <a:cxnLst/>
              <a:rect l="l" t="t" r="r" b="b"/>
              <a:pathLst>
                <a:path w="38031" h="9074" extrusionOk="0">
                  <a:moveTo>
                    <a:pt x="0" y="1"/>
                  </a:moveTo>
                  <a:cubicBezTo>
                    <a:pt x="12633" y="1508"/>
                    <a:pt x="24988" y="5050"/>
                    <a:pt x="37085" y="9073"/>
                  </a:cubicBezTo>
                  <a:cubicBezTo>
                    <a:pt x="37817" y="7869"/>
                    <a:pt x="38031" y="6504"/>
                    <a:pt x="37843" y="5157"/>
                  </a:cubicBezTo>
                  <a:lnTo>
                    <a:pt x="37843" y="5157"/>
                  </a:lnTo>
                  <a:cubicBezTo>
                    <a:pt x="37843" y="5175"/>
                    <a:pt x="37834" y="5184"/>
                    <a:pt x="37826" y="5193"/>
                  </a:cubicBezTo>
                  <a:cubicBezTo>
                    <a:pt x="25381" y="2445"/>
                    <a:pt x="12722" y="188"/>
                    <a:pt x="0" y="1"/>
                  </a:cubicBezTo>
                  <a:close/>
                </a:path>
              </a:pathLst>
            </a:custGeom>
            <a:solidFill>
              <a:srgbClr val="1D4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-4057824" y="-623217"/>
              <a:ext cx="6135571" cy="2110606"/>
            </a:xfrm>
            <a:custGeom>
              <a:avLst/>
              <a:gdLst/>
              <a:ahLst/>
              <a:cxnLst/>
              <a:rect l="l" t="t" r="r" b="b"/>
              <a:pathLst>
                <a:path w="86071" h="29608" extrusionOk="0">
                  <a:moveTo>
                    <a:pt x="23688" y="0"/>
                  </a:moveTo>
                  <a:cubicBezTo>
                    <a:pt x="19653" y="0"/>
                    <a:pt x="15625" y="595"/>
                    <a:pt x="11937" y="2185"/>
                  </a:cubicBezTo>
                  <a:cubicBezTo>
                    <a:pt x="6950" y="4335"/>
                    <a:pt x="2659" y="8510"/>
                    <a:pt x="1276" y="13764"/>
                  </a:cubicBezTo>
                  <a:cubicBezTo>
                    <a:pt x="1" y="18653"/>
                    <a:pt x="1883" y="24880"/>
                    <a:pt x="90" y="29608"/>
                  </a:cubicBezTo>
                  <a:cubicBezTo>
                    <a:pt x="11464" y="20223"/>
                    <a:pt x="26059" y="15361"/>
                    <a:pt x="40716" y="13773"/>
                  </a:cubicBezTo>
                  <a:cubicBezTo>
                    <a:pt x="44968" y="13312"/>
                    <a:pt x="49233" y="13111"/>
                    <a:pt x="53503" y="13111"/>
                  </a:cubicBezTo>
                  <a:cubicBezTo>
                    <a:pt x="63954" y="13111"/>
                    <a:pt x="74428" y="14315"/>
                    <a:pt x="84777" y="15860"/>
                  </a:cubicBezTo>
                  <a:cubicBezTo>
                    <a:pt x="86071" y="12533"/>
                    <a:pt x="83921" y="8724"/>
                    <a:pt x="80718" y="7145"/>
                  </a:cubicBezTo>
                  <a:cubicBezTo>
                    <a:pt x="77507" y="5575"/>
                    <a:pt x="73778" y="5637"/>
                    <a:pt x="70200" y="5601"/>
                  </a:cubicBezTo>
                  <a:cubicBezTo>
                    <a:pt x="61404" y="5521"/>
                    <a:pt x="52617" y="4656"/>
                    <a:pt x="43981" y="3023"/>
                  </a:cubicBezTo>
                  <a:cubicBezTo>
                    <a:pt x="38647" y="2015"/>
                    <a:pt x="33348" y="713"/>
                    <a:pt x="27941" y="204"/>
                  </a:cubicBezTo>
                  <a:cubicBezTo>
                    <a:pt x="26533" y="74"/>
                    <a:pt x="25110" y="0"/>
                    <a:pt x="23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-4057824" y="-738057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0"/>
                  </a:cubicBezTo>
                  <a:cubicBezTo>
                    <a:pt x="1" y="18658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69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1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3"/>
                    <a:pt x="70200" y="5598"/>
                  </a:cubicBezTo>
                  <a:cubicBezTo>
                    <a:pt x="61404" y="5517"/>
                    <a:pt x="52617" y="4661"/>
                    <a:pt x="43981" y="3028"/>
                  </a:cubicBezTo>
                  <a:cubicBezTo>
                    <a:pt x="38647" y="2011"/>
                    <a:pt x="33348" y="709"/>
                    <a:pt x="27941" y="209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-4057824" y="-836644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2" y="0"/>
                  </a:moveTo>
                  <a:cubicBezTo>
                    <a:pt x="19629" y="0"/>
                    <a:pt x="15613" y="596"/>
                    <a:pt x="11937" y="2181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49"/>
                    <a:pt x="1883" y="24876"/>
                    <a:pt x="90" y="29604"/>
                  </a:cubicBezTo>
                  <a:cubicBezTo>
                    <a:pt x="11464" y="20219"/>
                    <a:pt x="26059" y="15357"/>
                    <a:pt x="40716" y="13770"/>
                  </a:cubicBezTo>
                  <a:cubicBezTo>
                    <a:pt x="44968" y="13309"/>
                    <a:pt x="49233" y="13108"/>
                    <a:pt x="53503" y="13108"/>
                  </a:cubicBezTo>
                  <a:cubicBezTo>
                    <a:pt x="63954" y="13108"/>
                    <a:pt x="74428" y="14312"/>
                    <a:pt x="84777" y="15857"/>
                  </a:cubicBezTo>
                  <a:cubicBezTo>
                    <a:pt x="86071" y="12529"/>
                    <a:pt x="83921" y="8720"/>
                    <a:pt x="80718" y="7141"/>
                  </a:cubicBezTo>
                  <a:cubicBezTo>
                    <a:pt x="77507" y="5571"/>
                    <a:pt x="73778" y="5634"/>
                    <a:pt x="70200" y="5598"/>
                  </a:cubicBezTo>
                  <a:cubicBezTo>
                    <a:pt x="61404" y="5518"/>
                    <a:pt x="52617" y="4661"/>
                    <a:pt x="43981" y="3020"/>
                  </a:cubicBezTo>
                  <a:cubicBezTo>
                    <a:pt x="38647" y="2012"/>
                    <a:pt x="33348" y="709"/>
                    <a:pt x="27941" y="210"/>
                  </a:cubicBezTo>
                  <a:cubicBezTo>
                    <a:pt x="26521" y="76"/>
                    <a:pt x="25086" y="0"/>
                    <a:pt x="23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-4057824" y="-951769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0"/>
                  </a:cubicBezTo>
                  <a:cubicBezTo>
                    <a:pt x="6950" y="4340"/>
                    <a:pt x="2659" y="8506"/>
                    <a:pt x="1276" y="13761"/>
                  </a:cubicBezTo>
                  <a:cubicBezTo>
                    <a:pt x="1" y="18659"/>
                    <a:pt x="1883" y="24876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09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0"/>
                  </a:cubicBezTo>
                  <a:cubicBezTo>
                    <a:pt x="77507" y="5571"/>
                    <a:pt x="73778" y="5634"/>
                    <a:pt x="70200" y="5607"/>
                  </a:cubicBezTo>
                  <a:cubicBezTo>
                    <a:pt x="61404" y="5527"/>
                    <a:pt x="52617" y="4661"/>
                    <a:pt x="43981" y="3029"/>
                  </a:cubicBezTo>
                  <a:cubicBezTo>
                    <a:pt x="38647" y="2021"/>
                    <a:pt x="33348" y="718"/>
                    <a:pt x="27941" y="210"/>
                  </a:cubicBezTo>
                  <a:cubicBezTo>
                    <a:pt x="26522" y="76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-4057824" y="-1050356"/>
              <a:ext cx="6135571" cy="2110392"/>
            </a:xfrm>
            <a:custGeom>
              <a:avLst/>
              <a:gdLst/>
              <a:ahLst/>
              <a:cxnLst/>
              <a:rect l="l" t="t" r="r" b="b"/>
              <a:pathLst>
                <a:path w="86071" h="29605" extrusionOk="0">
                  <a:moveTo>
                    <a:pt x="23657" y="1"/>
                  </a:moveTo>
                  <a:cubicBezTo>
                    <a:pt x="19632" y="1"/>
                    <a:pt x="15615" y="598"/>
                    <a:pt x="11937" y="2191"/>
                  </a:cubicBezTo>
                  <a:cubicBezTo>
                    <a:pt x="6950" y="4341"/>
                    <a:pt x="2659" y="8507"/>
                    <a:pt x="1276" y="13761"/>
                  </a:cubicBezTo>
                  <a:cubicBezTo>
                    <a:pt x="1" y="18659"/>
                    <a:pt x="1883" y="24877"/>
                    <a:pt x="90" y="29605"/>
                  </a:cubicBezTo>
                  <a:cubicBezTo>
                    <a:pt x="11464" y="20220"/>
                    <a:pt x="26059" y="15358"/>
                    <a:pt x="40716" y="13770"/>
                  </a:cubicBezTo>
                  <a:cubicBezTo>
                    <a:pt x="44965" y="13310"/>
                    <a:pt x="49229" y="13109"/>
                    <a:pt x="53496" y="13109"/>
                  </a:cubicBezTo>
                  <a:cubicBezTo>
                    <a:pt x="63949" y="13109"/>
                    <a:pt x="74426" y="14314"/>
                    <a:pt x="84777" y="15866"/>
                  </a:cubicBezTo>
                  <a:cubicBezTo>
                    <a:pt x="86071" y="12530"/>
                    <a:pt x="83921" y="8721"/>
                    <a:pt x="80718" y="7151"/>
                  </a:cubicBezTo>
                  <a:cubicBezTo>
                    <a:pt x="77507" y="5572"/>
                    <a:pt x="73778" y="5634"/>
                    <a:pt x="70200" y="5607"/>
                  </a:cubicBezTo>
                  <a:cubicBezTo>
                    <a:pt x="61404" y="5527"/>
                    <a:pt x="52617" y="4662"/>
                    <a:pt x="43981" y="3029"/>
                  </a:cubicBezTo>
                  <a:cubicBezTo>
                    <a:pt x="38647" y="2021"/>
                    <a:pt x="33348" y="710"/>
                    <a:pt x="27941" y="210"/>
                  </a:cubicBezTo>
                  <a:cubicBezTo>
                    <a:pt x="26522" y="77"/>
                    <a:pt x="25089" y="1"/>
                    <a:pt x="23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-4057824" y="-1165339"/>
              <a:ext cx="6135571" cy="2110963"/>
            </a:xfrm>
            <a:custGeom>
              <a:avLst/>
              <a:gdLst/>
              <a:ahLst/>
              <a:cxnLst/>
              <a:rect l="l" t="t" r="r" b="b"/>
              <a:pathLst>
                <a:path w="86071" h="29613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8"/>
                  </a:cubicBezTo>
                  <a:cubicBezTo>
                    <a:pt x="1" y="18657"/>
                    <a:pt x="1883" y="24884"/>
                    <a:pt x="90" y="29612"/>
                  </a:cubicBezTo>
                  <a:cubicBezTo>
                    <a:pt x="11464" y="20227"/>
                    <a:pt x="26059" y="15356"/>
                    <a:pt x="40716" y="13768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8"/>
                    <a:pt x="83921" y="8719"/>
                    <a:pt x="80718" y="7149"/>
                  </a:cubicBezTo>
                  <a:cubicBezTo>
                    <a:pt x="77507" y="5570"/>
                    <a:pt x="73778" y="5632"/>
                    <a:pt x="70200" y="5606"/>
                  </a:cubicBezTo>
                  <a:cubicBezTo>
                    <a:pt x="61404" y="5525"/>
                    <a:pt x="52617" y="4660"/>
                    <a:pt x="43981" y="3027"/>
                  </a:cubicBezTo>
                  <a:cubicBezTo>
                    <a:pt x="38647" y="2019"/>
                    <a:pt x="33348" y="717"/>
                    <a:pt x="27941" y="208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-4057824" y="-1263926"/>
              <a:ext cx="6135571" cy="2110321"/>
            </a:xfrm>
            <a:custGeom>
              <a:avLst/>
              <a:gdLst/>
              <a:ahLst/>
              <a:cxnLst/>
              <a:rect l="l" t="t" r="r" b="b"/>
              <a:pathLst>
                <a:path w="86071" h="29604" extrusionOk="0">
                  <a:moveTo>
                    <a:pt x="23678" y="1"/>
                  </a:moveTo>
                  <a:cubicBezTo>
                    <a:pt x="19646" y="1"/>
                    <a:pt x="15621" y="601"/>
                    <a:pt x="11937" y="2189"/>
                  </a:cubicBezTo>
                  <a:cubicBezTo>
                    <a:pt x="6950" y="4339"/>
                    <a:pt x="2659" y="8514"/>
                    <a:pt x="1276" y="13760"/>
                  </a:cubicBezTo>
                  <a:cubicBezTo>
                    <a:pt x="1" y="18657"/>
                    <a:pt x="1883" y="24884"/>
                    <a:pt x="90" y="29603"/>
                  </a:cubicBezTo>
                  <a:cubicBezTo>
                    <a:pt x="11464" y="20218"/>
                    <a:pt x="26059" y="15357"/>
                    <a:pt x="40716" y="13769"/>
                  </a:cubicBezTo>
                  <a:cubicBezTo>
                    <a:pt x="44965" y="13308"/>
                    <a:pt x="49229" y="13107"/>
                    <a:pt x="53496" y="13107"/>
                  </a:cubicBezTo>
                  <a:cubicBezTo>
                    <a:pt x="63949" y="13107"/>
                    <a:pt x="74426" y="14313"/>
                    <a:pt x="84777" y="15865"/>
                  </a:cubicBezTo>
                  <a:cubicBezTo>
                    <a:pt x="86071" y="12529"/>
                    <a:pt x="83921" y="8719"/>
                    <a:pt x="80718" y="7149"/>
                  </a:cubicBezTo>
                  <a:cubicBezTo>
                    <a:pt x="77507" y="5570"/>
                    <a:pt x="73778" y="5633"/>
                    <a:pt x="70200" y="5606"/>
                  </a:cubicBezTo>
                  <a:cubicBezTo>
                    <a:pt x="61404" y="5526"/>
                    <a:pt x="52617" y="4660"/>
                    <a:pt x="43981" y="3028"/>
                  </a:cubicBezTo>
                  <a:cubicBezTo>
                    <a:pt x="38647" y="2020"/>
                    <a:pt x="33348" y="717"/>
                    <a:pt x="27941" y="209"/>
                  </a:cubicBezTo>
                  <a:cubicBezTo>
                    <a:pt x="26529" y="76"/>
                    <a:pt x="25103" y="1"/>
                    <a:pt x="2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-4057824" y="-1378766"/>
              <a:ext cx="6135571" cy="2110678"/>
            </a:xfrm>
            <a:custGeom>
              <a:avLst/>
              <a:gdLst/>
              <a:ahLst/>
              <a:cxnLst/>
              <a:rect l="l" t="t" r="r" b="b"/>
              <a:pathLst>
                <a:path w="86071" h="29609" extrusionOk="0">
                  <a:moveTo>
                    <a:pt x="23688" y="1"/>
                  </a:moveTo>
                  <a:cubicBezTo>
                    <a:pt x="19653" y="1"/>
                    <a:pt x="15625" y="596"/>
                    <a:pt x="11937" y="2185"/>
                  </a:cubicBezTo>
                  <a:cubicBezTo>
                    <a:pt x="6950" y="4335"/>
                    <a:pt x="2659" y="8510"/>
                    <a:pt x="1276" y="13765"/>
                  </a:cubicBezTo>
                  <a:cubicBezTo>
                    <a:pt x="1" y="18654"/>
                    <a:pt x="1883" y="24880"/>
                    <a:pt x="90" y="29609"/>
                  </a:cubicBezTo>
                  <a:cubicBezTo>
                    <a:pt x="11464" y="20224"/>
                    <a:pt x="26059" y="15353"/>
                    <a:pt x="40716" y="13765"/>
                  </a:cubicBezTo>
                  <a:cubicBezTo>
                    <a:pt x="44965" y="13305"/>
                    <a:pt x="49229" y="13104"/>
                    <a:pt x="53496" y="13104"/>
                  </a:cubicBezTo>
                  <a:cubicBezTo>
                    <a:pt x="63949" y="13104"/>
                    <a:pt x="74426" y="14309"/>
                    <a:pt x="84777" y="15861"/>
                  </a:cubicBezTo>
                  <a:cubicBezTo>
                    <a:pt x="86071" y="12525"/>
                    <a:pt x="83921" y="8716"/>
                    <a:pt x="80718" y="7146"/>
                  </a:cubicBezTo>
                  <a:cubicBezTo>
                    <a:pt x="77507" y="5566"/>
                    <a:pt x="73778" y="5638"/>
                    <a:pt x="70200" y="5602"/>
                  </a:cubicBezTo>
                  <a:cubicBezTo>
                    <a:pt x="61404" y="5522"/>
                    <a:pt x="52617" y="4657"/>
                    <a:pt x="43981" y="3024"/>
                  </a:cubicBezTo>
                  <a:cubicBezTo>
                    <a:pt x="38647" y="2016"/>
                    <a:pt x="33348" y="713"/>
                    <a:pt x="27941" y="205"/>
                  </a:cubicBezTo>
                  <a:cubicBezTo>
                    <a:pt x="26533" y="75"/>
                    <a:pt x="25110" y="1"/>
                    <a:pt x="23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-351574" y="432300"/>
              <a:ext cx="108211" cy="103720"/>
            </a:xfrm>
            <a:custGeom>
              <a:avLst/>
              <a:gdLst/>
              <a:ahLst/>
              <a:cxnLst/>
              <a:rect l="l" t="t" r="r" b="b"/>
              <a:pathLst>
                <a:path w="1518" h="1455" extrusionOk="0">
                  <a:moveTo>
                    <a:pt x="1437" y="1"/>
                  </a:moveTo>
                  <a:lnTo>
                    <a:pt x="1437" y="1"/>
                  </a:lnTo>
                  <a:cubicBezTo>
                    <a:pt x="1258" y="144"/>
                    <a:pt x="1080" y="286"/>
                    <a:pt x="902" y="429"/>
                  </a:cubicBezTo>
                  <a:cubicBezTo>
                    <a:pt x="768" y="438"/>
                    <a:pt x="634" y="456"/>
                    <a:pt x="500" y="474"/>
                  </a:cubicBezTo>
                  <a:cubicBezTo>
                    <a:pt x="482" y="599"/>
                    <a:pt x="464" y="723"/>
                    <a:pt x="447" y="857"/>
                  </a:cubicBezTo>
                  <a:cubicBezTo>
                    <a:pt x="295" y="1018"/>
                    <a:pt x="143" y="1178"/>
                    <a:pt x="1" y="1339"/>
                  </a:cubicBezTo>
                  <a:cubicBezTo>
                    <a:pt x="152" y="1276"/>
                    <a:pt x="313" y="1223"/>
                    <a:pt x="473" y="1169"/>
                  </a:cubicBezTo>
                  <a:cubicBezTo>
                    <a:pt x="509" y="1259"/>
                    <a:pt x="545" y="1357"/>
                    <a:pt x="580" y="1455"/>
                  </a:cubicBezTo>
                  <a:cubicBezTo>
                    <a:pt x="705" y="1276"/>
                    <a:pt x="830" y="1107"/>
                    <a:pt x="955" y="938"/>
                  </a:cubicBezTo>
                  <a:cubicBezTo>
                    <a:pt x="1142" y="822"/>
                    <a:pt x="1330" y="714"/>
                    <a:pt x="1517" y="607"/>
                  </a:cubicBezTo>
                  <a:cubicBezTo>
                    <a:pt x="1419" y="554"/>
                    <a:pt x="1330" y="509"/>
                    <a:pt x="1232" y="465"/>
                  </a:cubicBezTo>
                  <a:cubicBezTo>
                    <a:pt x="1303" y="313"/>
                    <a:pt x="1374" y="152"/>
                    <a:pt x="1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-229463" y="448838"/>
              <a:ext cx="129810" cy="118404"/>
            </a:xfrm>
            <a:custGeom>
              <a:avLst/>
              <a:gdLst/>
              <a:ahLst/>
              <a:cxnLst/>
              <a:rect l="l" t="t" r="r" b="b"/>
              <a:pathLst>
                <a:path w="1821" h="1661" extrusionOk="0">
                  <a:moveTo>
                    <a:pt x="1704" y="1"/>
                  </a:moveTo>
                  <a:cubicBezTo>
                    <a:pt x="1490" y="161"/>
                    <a:pt x="1276" y="313"/>
                    <a:pt x="1071" y="474"/>
                  </a:cubicBezTo>
                  <a:cubicBezTo>
                    <a:pt x="910" y="482"/>
                    <a:pt x="750" y="482"/>
                    <a:pt x="589" y="491"/>
                  </a:cubicBezTo>
                  <a:cubicBezTo>
                    <a:pt x="571" y="643"/>
                    <a:pt x="553" y="795"/>
                    <a:pt x="527" y="946"/>
                  </a:cubicBezTo>
                  <a:cubicBezTo>
                    <a:pt x="357" y="1125"/>
                    <a:pt x="179" y="1303"/>
                    <a:pt x="0" y="1473"/>
                  </a:cubicBezTo>
                  <a:cubicBezTo>
                    <a:pt x="188" y="1419"/>
                    <a:pt x="375" y="1366"/>
                    <a:pt x="571" y="1312"/>
                  </a:cubicBezTo>
                  <a:cubicBezTo>
                    <a:pt x="616" y="1428"/>
                    <a:pt x="669" y="1544"/>
                    <a:pt x="714" y="1660"/>
                  </a:cubicBezTo>
                  <a:cubicBezTo>
                    <a:pt x="866" y="1464"/>
                    <a:pt x="1008" y="1268"/>
                    <a:pt x="1151" y="1080"/>
                  </a:cubicBezTo>
                  <a:cubicBezTo>
                    <a:pt x="1374" y="964"/>
                    <a:pt x="1597" y="839"/>
                    <a:pt x="1820" y="723"/>
                  </a:cubicBezTo>
                  <a:cubicBezTo>
                    <a:pt x="1704" y="661"/>
                    <a:pt x="1588" y="598"/>
                    <a:pt x="1472" y="545"/>
                  </a:cubicBezTo>
                  <a:cubicBezTo>
                    <a:pt x="1553" y="358"/>
                    <a:pt x="1624" y="179"/>
                    <a:pt x="17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-78767" y="478778"/>
              <a:ext cx="159678" cy="137366"/>
            </a:xfrm>
            <a:custGeom>
              <a:avLst/>
              <a:gdLst/>
              <a:ahLst/>
              <a:cxnLst/>
              <a:rect l="l" t="t" r="r" b="b"/>
              <a:pathLst>
                <a:path w="2240" h="1927" extrusionOk="0">
                  <a:moveTo>
                    <a:pt x="2053" y="0"/>
                  </a:moveTo>
                  <a:cubicBezTo>
                    <a:pt x="1794" y="178"/>
                    <a:pt x="1535" y="348"/>
                    <a:pt x="1285" y="517"/>
                  </a:cubicBezTo>
                  <a:cubicBezTo>
                    <a:pt x="1080" y="517"/>
                    <a:pt x="875" y="517"/>
                    <a:pt x="679" y="509"/>
                  </a:cubicBezTo>
                  <a:cubicBezTo>
                    <a:pt x="661" y="687"/>
                    <a:pt x="643" y="865"/>
                    <a:pt x="625" y="1044"/>
                  </a:cubicBezTo>
                  <a:cubicBezTo>
                    <a:pt x="420" y="1249"/>
                    <a:pt x="206" y="1445"/>
                    <a:pt x="1" y="1641"/>
                  </a:cubicBezTo>
                  <a:cubicBezTo>
                    <a:pt x="224" y="1597"/>
                    <a:pt x="456" y="1543"/>
                    <a:pt x="697" y="1499"/>
                  </a:cubicBezTo>
                  <a:cubicBezTo>
                    <a:pt x="759" y="1641"/>
                    <a:pt x="821" y="1784"/>
                    <a:pt x="893" y="1927"/>
                  </a:cubicBezTo>
                  <a:cubicBezTo>
                    <a:pt x="1062" y="1704"/>
                    <a:pt x="1241" y="1481"/>
                    <a:pt x="1410" y="1258"/>
                  </a:cubicBezTo>
                  <a:cubicBezTo>
                    <a:pt x="1678" y="1133"/>
                    <a:pt x="1954" y="1008"/>
                    <a:pt x="2240" y="883"/>
                  </a:cubicBezTo>
                  <a:cubicBezTo>
                    <a:pt x="2088" y="803"/>
                    <a:pt x="1937" y="714"/>
                    <a:pt x="1785" y="633"/>
                  </a:cubicBezTo>
                  <a:cubicBezTo>
                    <a:pt x="1874" y="419"/>
                    <a:pt x="1963" y="214"/>
                    <a:pt x="20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111992" y="528321"/>
              <a:ext cx="204873" cy="162886"/>
            </a:xfrm>
            <a:custGeom>
              <a:avLst/>
              <a:gdLst/>
              <a:ahLst/>
              <a:cxnLst/>
              <a:rect l="l" t="t" r="r" b="b"/>
              <a:pathLst>
                <a:path w="2874" h="2285" extrusionOk="0">
                  <a:moveTo>
                    <a:pt x="2570" y="1"/>
                  </a:moveTo>
                  <a:cubicBezTo>
                    <a:pt x="2240" y="197"/>
                    <a:pt x="1910" y="393"/>
                    <a:pt x="1589" y="581"/>
                  </a:cubicBezTo>
                  <a:cubicBezTo>
                    <a:pt x="1330" y="563"/>
                    <a:pt x="1071" y="536"/>
                    <a:pt x="813" y="518"/>
                  </a:cubicBezTo>
                  <a:cubicBezTo>
                    <a:pt x="804" y="732"/>
                    <a:pt x="786" y="946"/>
                    <a:pt x="777" y="1170"/>
                  </a:cubicBezTo>
                  <a:cubicBezTo>
                    <a:pt x="518" y="1401"/>
                    <a:pt x="260" y="1624"/>
                    <a:pt x="1" y="1848"/>
                  </a:cubicBezTo>
                  <a:cubicBezTo>
                    <a:pt x="286" y="1812"/>
                    <a:pt x="581" y="1776"/>
                    <a:pt x="884" y="1732"/>
                  </a:cubicBezTo>
                  <a:cubicBezTo>
                    <a:pt x="982" y="1910"/>
                    <a:pt x="1071" y="2097"/>
                    <a:pt x="1170" y="2285"/>
                  </a:cubicBezTo>
                  <a:cubicBezTo>
                    <a:pt x="1384" y="2026"/>
                    <a:pt x="1589" y="1767"/>
                    <a:pt x="1803" y="1500"/>
                  </a:cubicBezTo>
                  <a:cubicBezTo>
                    <a:pt x="2151" y="1375"/>
                    <a:pt x="2508" y="1241"/>
                    <a:pt x="2874" y="1116"/>
                  </a:cubicBezTo>
                  <a:cubicBezTo>
                    <a:pt x="2659" y="991"/>
                    <a:pt x="2454" y="875"/>
                    <a:pt x="2258" y="768"/>
                  </a:cubicBezTo>
                  <a:cubicBezTo>
                    <a:pt x="2365" y="509"/>
                    <a:pt x="2463" y="260"/>
                    <a:pt x="25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366408" y="610370"/>
              <a:ext cx="276087" cy="197887"/>
            </a:xfrm>
            <a:custGeom>
              <a:avLst/>
              <a:gdLst/>
              <a:ahLst/>
              <a:cxnLst/>
              <a:rect l="l" t="t" r="r" b="b"/>
              <a:pathLst>
                <a:path w="3873" h="2776" extrusionOk="0">
                  <a:moveTo>
                    <a:pt x="3355" y="1"/>
                  </a:moveTo>
                  <a:lnTo>
                    <a:pt x="3355" y="1"/>
                  </a:lnTo>
                  <a:cubicBezTo>
                    <a:pt x="2918" y="215"/>
                    <a:pt x="2480" y="429"/>
                    <a:pt x="2061" y="643"/>
                  </a:cubicBezTo>
                  <a:cubicBezTo>
                    <a:pt x="1695" y="589"/>
                    <a:pt x="1339" y="536"/>
                    <a:pt x="1000" y="491"/>
                  </a:cubicBezTo>
                  <a:cubicBezTo>
                    <a:pt x="1000" y="759"/>
                    <a:pt x="991" y="1036"/>
                    <a:pt x="991" y="1312"/>
                  </a:cubicBezTo>
                  <a:cubicBezTo>
                    <a:pt x="661" y="1571"/>
                    <a:pt x="330" y="1829"/>
                    <a:pt x="0" y="2088"/>
                  </a:cubicBezTo>
                  <a:cubicBezTo>
                    <a:pt x="384" y="2070"/>
                    <a:pt x="777" y="2053"/>
                    <a:pt x="1187" y="2035"/>
                  </a:cubicBezTo>
                  <a:cubicBezTo>
                    <a:pt x="1330" y="2276"/>
                    <a:pt x="1472" y="2525"/>
                    <a:pt x="1615" y="2775"/>
                  </a:cubicBezTo>
                  <a:cubicBezTo>
                    <a:pt x="1883" y="2463"/>
                    <a:pt x="2159" y="2151"/>
                    <a:pt x="2427" y="1838"/>
                  </a:cubicBezTo>
                  <a:cubicBezTo>
                    <a:pt x="2900" y="1714"/>
                    <a:pt x="3381" y="1580"/>
                    <a:pt x="3872" y="1455"/>
                  </a:cubicBezTo>
                  <a:cubicBezTo>
                    <a:pt x="3569" y="1276"/>
                    <a:pt x="3274" y="1107"/>
                    <a:pt x="2989" y="937"/>
                  </a:cubicBezTo>
                  <a:cubicBezTo>
                    <a:pt x="3114" y="625"/>
                    <a:pt x="3239" y="313"/>
                    <a:pt x="3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726968" y="747736"/>
              <a:ext cx="403901" cy="250638"/>
            </a:xfrm>
            <a:custGeom>
              <a:avLst/>
              <a:gdLst/>
              <a:ahLst/>
              <a:cxnLst/>
              <a:rect l="l" t="t" r="r" b="b"/>
              <a:pathLst>
                <a:path w="5666" h="3516" extrusionOk="0">
                  <a:moveTo>
                    <a:pt x="4702" y="1"/>
                  </a:moveTo>
                  <a:lnTo>
                    <a:pt x="4702" y="1"/>
                  </a:lnTo>
                  <a:cubicBezTo>
                    <a:pt x="4069" y="241"/>
                    <a:pt x="3453" y="482"/>
                    <a:pt x="2846" y="714"/>
                  </a:cubicBezTo>
                  <a:cubicBezTo>
                    <a:pt x="2311" y="598"/>
                    <a:pt x="1785" y="491"/>
                    <a:pt x="1276" y="393"/>
                  </a:cubicBezTo>
                  <a:lnTo>
                    <a:pt x="1276" y="393"/>
                  </a:lnTo>
                  <a:cubicBezTo>
                    <a:pt x="1303" y="750"/>
                    <a:pt x="1330" y="1107"/>
                    <a:pt x="1357" y="1473"/>
                  </a:cubicBezTo>
                  <a:cubicBezTo>
                    <a:pt x="902" y="1776"/>
                    <a:pt x="447" y="2079"/>
                    <a:pt x="1" y="2383"/>
                  </a:cubicBezTo>
                  <a:cubicBezTo>
                    <a:pt x="554" y="2409"/>
                    <a:pt x="1125" y="2436"/>
                    <a:pt x="1713" y="2463"/>
                  </a:cubicBezTo>
                  <a:cubicBezTo>
                    <a:pt x="1945" y="2802"/>
                    <a:pt x="2186" y="3159"/>
                    <a:pt x="2427" y="3515"/>
                  </a:cubicBezTo>
                  <a:cubicBezTo>
                    <a:pt x="2793" y="3132"/>
                    <a:pt x="3159" y="2748"/>
                    <a:pt x="3524" y="2365"/>
                  </a:cubicBezTo>
                  <a:cubicBezTo>
                    <a:pt x="4211" y="2249"/>
                    <a:pt x="4925" y="2142"/>
                    <a:pt x="5665" y="2026"/>
                  </a:cubicBezTo>
                  <a:cubicBezTo>
                    <a:pt x="5184" y="1749"/>
                    <a:pt x="4720" y="1481"/>
                    <a:pt x="4265" y="1223"/>
                  </a:cubicBezTo>
                  <a:cubicBezTo>
                    <a:pt x="4408" y="812"/>
                    <a:pt x="4559" y="411"/>
                    <a:pt x="4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1289763" y="998945"/>
              <a:ext cx="667156" cy="336465"/>
            </a:xfrm>
            <a:custGeom>
              <a:avLst/>
              <a:gdLst/>
              <a:ahLst/>
              <a:cxnLst/>
              <a:rect l="l" t="t" r="r" b="b"/>
              <a:pathLst>
                <a:path w="9359" h="4720" extrusionOk="0">
                  <a:moveTo>
                    <a:pt x="7316" y="0"/>
                  </a:moveTo>
                  <a:lnTo>
                    <a:pt x="7316" y="0"/>
                  </a:lnTo>
                  <a:cubicBezTo>
                    <a:pt x="6290" y="250"/>
                    <a:pt x="5300" y="491"/>
                    <a:pt x="4336" y="732"/>
                  </a:cubicBezTo>
                  <a:cubicBezTo>
                    <a:pt x="3435" y="491"/>
                    <a:pt x="2570" y="259"/>
                    <a:pt x="1740" y="45"/>
                  </a:cubicBezTo>
                  <a:lnTo>
                    <a:pt x="1740" y="45"/>
                  </a:lnTo>
                  <a:cubicBezTo>
                    <a:pt x="1838" y="545"/>
                    <a:pt x="1937" y="1053"/>
                    <a:pt x="2026" y="1579"/>
                  </a:cubicBezTo>
                  <a:cubicBezTo>
                    <a:pt x="1339" y="1945"/>
                    <a:pt x="661" y="2293"/>
                    <a:pt x="1" y="2650"/>
                  </a:cubicBezTo>
                  <a:cubicBezTo>
                    <a:pt x="884" y="2775"/>
                    <a:pt x="1803" y="2918"/>
                    <a:pt x="2766" y="3060"/>
                  </a:cubicBezTo>
                  <a:cubicBezTo>
                    <a:pt x="3194" y="3596"/>
                    <a:pt x="3649" y="4149"/>
                    <a:pt x="4104" y="4720"/>
                  </a:cubicBezTo>
                  <a:cubicBezTo>
                    <a:pt x="4649" y="4220"/>
                    <a:pt x="5202" y="3729"/>
                    <a:pt x="5746" y="3230"/>
                  </a:cubicBezTo>
                  <a:cubicBezTo>
                    <a:pt x="6897" y="3194"/>
                    <a:pt x="8101" y="3158"/>
                    <a:pt x="9359" y="3123"/>
                  </a:cubicBezTo>
                  <a:cubicBezTo>
                    <a:pt x="8467" y="2623"/>
                    <a:pt x="7619" y="2150"/>
                    <a:pt x="6790" y="1695"/>
                  </a:cubicBezTo>
                  <a:cubicBezTo>
                    <a:pt x="6968" y="1124"/>
                    <a:pt x="7147" y="562"/>
                    <a:pt x="7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" name="Google Shape;550;p24"/>
          <p:cNvGrpSpPr/>
          <p:nvPr/>
        </p:nvGrpSpPr>
        <p:grpSpPr>
          <a:xfrm>
            <a:off x="125609" y="4730910"/>
            <a:ext cx="9063135" cy="316890"/>
            <a:chOff x="-5957448" y="3515305"/>
            <a:chExt cx="4931781" cy="172438"/>
          </a:xfrm>
        </p:grpSpPr>
        <p:sp>
          <p:nvSpPr>
            <p:cNvPr id="551" name="Google Shape;551;p24"/>
            <p:cNvSpPr/>
            <p:nvPr/>
          </p:nvSpPr>
          <p:spPr>
            <a:xfrm>
              <a:off x="-5957448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-586648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-589578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-595744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-5922519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-586648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-564072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61" y="2418"/>
                  </a:lnTo>
                  <a:lnTo>
                    <a:pt x="2061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-554984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-557906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-5640729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-5605799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-554984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-5324081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-523312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-526234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>
              <a:off x="-5324081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4"/>
            <p:cNvSpPr/>
            <p:nvPr/>
          </p:nvSpPr>
          <p:spPr>
            <a:xfrm>
              <a:off x="-528908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-523312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-500736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-4916402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-4945700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-500736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-497236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-491640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-469064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-4599754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-4628981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-4690643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-4655713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-45997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-437399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-4283035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-4312262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-437399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-433899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-428303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-4057275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-3966316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-3995614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-4057275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-4022274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-3966316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-3740556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-3649668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-367889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-3740556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-3705626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-3649668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-3423908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-3332949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-3362175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0" y="1"/>
                  </a:moveTo>
                  <a:lnTo>
                    <a:pt x="0" y="777"/>
                  </a:lnTo>
                  <a:lnTo>
                    <a:pt x="410" y="1339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-3423908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4"/>
            <p:cNvSpPr/>
            <p:nvPr/>
          </p:nvSpPr>
          <p:spPr>
            <a:xfrm>
              <a:off x="-338890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-333294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7" y="1080"/>
                  </a:lnTo>
                  <a:lnTo>
                    <a:pt x="777" y="1080"/>
                  </a:lnTo>
                  <a:lnTo>
                    <a:pt x="652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-3107189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-3016229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-3045527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-3107189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-307218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5" y="1"/>
                  </a:moveTo>
                  <a:lnTo>
                    <a:pt x="0" y="1080"/>
                  </a:lnTo>
                  <a:lnTo>
                    <a:pt x="785" y="688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-3016229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-2790470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5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-2699581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268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-2728808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-2790470" y="3580816"/>
              <a:ext cx="90960" cy="45266"/>
            </a:xfrm>
            <a:custGeom>
              <a:avLst/>
              <a:gdLst/>
              <a:ahLst/>
              <a:cxnLst/>
              <a:rect l="l" t="t" r="r" b="b"/>
              <a:pathLst>
                <a:path w="1276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-2755540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1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-269958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-2473822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7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7" y="2026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-2382862" y="3570622"/>
              <a:ext cx="90389" cy="40133"/>
            </a:xfrm>
            <a:custGeom>
              <a:avLst/>
              <a:gdLst/>
              <a:ahLst/>
              <a:cxnLst/>
              <a:rect l="l" t="t" r="r" b="b"/>
              <a:pathLst>
                <a:path w="1268" h="563" extrusionOk="0">
                  <a:moveTo>
                    <a:pt x="402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-2412089" y="3515305"/>
              <a:ext cx="29298" cy="95451"/>
            </a:xfrm>
            <a:custGeom>
              <a:avLst/>
              <a:gdLst/>
              <a:ahLst/>
              <a:cxnLst/>
              <a:rect l="l" t="t" r="r" b="b"/>
              <a:pathLst>
                <a:path w="411" h="1339" extrusionOk="0">
                  <a:moveTo>
                    <a:pt x="411" y="1"/>
                  </a:moveTo>
                  <a:lnTo>
                    <a:pt x="0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-247382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7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-2438821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786" y="1"/>
                  </a:moveTo>
                  <a:lnTo>
                    <a:pt x="0" y="1080"/>
                  </a:lnTo>
                  <a:lnTo>
                    <a:pt x="786" y="688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-2382862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1" y="1"/>
                  </a:moveTo>
                  <a:lnTo>
                    <a:pt x="777" y="1080"/>
                  </a:lnTo>
                  <a:lnTo>
                    <a:pt x="652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-2157102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76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491" y="2418"/>
                  </a:lnTo>
                  <a:lnTo>
                    <a:pt x="1276" y="2026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-2066143" y="3570622"/>
              <a:ext cx="90318" cy="40133"/>
            </a:xfrm>
            <a:custGeom>
              <a:avLst/>
              <a:gdLst/>
              <a:ahLst/>
              <a:cxnLst/>
              <a:rect l="l" t="t" r="r" b="b"/>
              <a:pathLst>
                <a:path w="1267" h="563" extrusionOk="0">
                  <a:moveTo>
                    <a:pt x="402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67" y="14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4"/>
            <p:cNvSpPr/>
            <p:nvPr/>
          </p:nvSpPr>
          <p:spPr>
            <a:xfrm>
              <a:off x="-2095441" y="3515305"/>
              <a:ext cx="29369" cy="95451"/>
            </a:xfrm>
            <a:custGeom>
              <a:avLst/>
              <a:gdLst/>
              <a:ahLst/>
              <a:cxnLst/>
              <a:rect l="l" t="t" r="r" b="b"/>
              <a:pathLst>
                <a:path w="412" h="1339" extrusionOk="0">
                  <a:moveTo>
                    <a:pt x="411" y="1"/>
                  </a:moveTo>
                  <a:lnTo>
                    <a:pt x="1" y="777"/>
                  </a:lnTo>
                  <a:lnTo>
                    <a:pt x="411" y="133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4"/>
            <p:cNvSpPr/>
            <p:nvPr/>
          </p:nvSpPr>
          <p:spPr>
            <a:xfrm>
              <a:off x="-2157102" y="3580816"/>
              <a:ext cx="91031" cy="45266"/>
            </a:xfrm>
            <a:custGeom>
              <a:avLst/>
              <a:gdLst/>
              <a:ahLst/>
              <a:cxnLst/>
              <a:rect l="l" t="t" r="r" b="b"/>
              <a:pathLst>
                <a:path w="127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76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-2122101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-2066143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0" y="1"/>
                  </a:moveTo>
                  <a:lnTo>
                    <a:pt x="776" y="1080"/>
                  </a:lnTo>
                  <a:lnTo>
                    <a:pt x="651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-1840383" y="3515305"/>
              <a:ext cx="181278" cy="172438"/>
            </a:xfrm>
            <a:custGeom>
              <a:avLst/>
              <a:gdLst/>
              <a:ahLst/>
              <a:cxnLst/>
              <a:rect l="l" t="t" r="r" b="b"/>
              <a:pathLst>
                <a:path w="2543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0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7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-1750136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7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-177872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-1840383" y="3580816"/>
              <a:ext cx="90318" cy="45266"/>
            </a:xfrm>
            <a:custGeom>
              <a:avLst/>
              <a:gdLst/>
              <a:ahLst/>
              <a:cxnLst/>
              <a:rect l="l" t="t" r="r" b="b"/>
              <a:pathLst>
                <a:path w="1267" h="635" extrusionOk="0">
                  <a:moveTo>
                    <a:pt x="0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-180545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-1750136" y="3610685"/>
              <a:ext cx="56101" cy="77059"/>
            </a:xfrm>
            <a:custGeom>
              <a:avLst/>
              <a:gdLst/>
              <a:ahLst/>
              <a:cxnLst/>
              <a:rect l="l" t="t" r="r" b="b"/>
              <a:pathLst>
                <a:path w="787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-1523735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8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2" y="2418"/>
                  </a:lnTo>
                  <a:lnTo>
                    <a:pt x="1268" y="2026"/>
                  </a:lnTo>
                  <a:lnTo>
                    <a:pt x="2053" y="2418"/>
                  </a:lnTo>
                  <a:lnTo>
                    <a:pt x="2053" y="2418"/>
                  </a:lnTo>
                  <a:lnTo>
                    <a:pt x="1928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-1433417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-1462002" y="3515305"/>
              <a:ext cx="28657" cy="95451"/>
            </a:xfrm>
            <a:custGeom>
              <a:avLst/>
              <a:gdLst/>
              <a:ahLst/>
              <a:cxnLst/>
              <a:rect l="l" t="t" r="r" b="b"/>
              <a:pathLst>
                <a:path w="402" h="1339" extrusionOk="0">
                  <a:moveTo>
                    <a:pt x="402" y="1"/>
                  </a:moveTo>
                  <a:lnTo>
                    <a:pt x="0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-1523735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8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-1488734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7" y="1"/>
                  </a:moveTo>
                  <a:lnTo>
                    <a:pt x="1" y="1080"/>
                  </a:lnTo>
                  <a:lnTo>
                    <a:pt x="777" y="6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-1433417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1" y="1"/>
                  </a:moveTo>
                  <a:lnTo>
                    <a:pt x="786" y="1080"/>
                  </a:lnTo>
                  <a:lnTo>
                    <a:pt x="786" y="1080"/>
                  </a:lnTo>
                  <a:lnTo>
                    <a:pt x="661" y="2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-1207016" y="3515305"/>
              <a:ext cx="181349" cy="172438"/>
            </a:xfrm>
            <a:custGeom>
              <a:avLst/>
              <a:gdLst/>
              <a:ahLst/>
              <a:cxnLst/>
              <a:rect l="l" t="t" r="r" b="b"/>
              <a:pathLst>
                <a:path w="2544" h="2419" extrusionOk="0">
                  <a:moveTo>
                    <a:pt x="1267" y="1"/>
                  </a:moveTo>
                  <a:lnTo>
                    <a:pt x="866" y="777"/>
                  </a:lnTo>
                  <a:lnTo>
                    <a:pt x="1" y="920"/>
                  </a:lnTo>
                  <a:lnTo>
                    <a:pt x="616" y="1553"/>
                  </a:lnTo>
                  <a:lnTo>
                    <a:pt x="491" y="2418"/>
                  </a:lnTo>
                  <a:lnTo>
                    <a:pt x="1267" y="2026"/>
                  </a:lnTo>
                  <a:lnTo>
                    <a:pt x="2052" y="2418"/>
                  </a:lnTo>
                  <a:lnTo>
                    <a:pt x="2052" y="2418"/>
                  </a:lnTo>
                  <a:lnTo>
                    <a:pt x="1927" y="1553"/>
                  </a:lnTo>
                  <a:lnTo>
                    <a:pt x="2543" y="920"/>
                  </a:lnTo>
                  <a:lnTo>
                    <a:pt x="1678" y="777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-1116698" y="3570622"/>
              <a:ext cx="91031" cy="40133"/>
            </a:xfrm>
            <a:custGeom>
              <a:avLst/>
              <a:gdLst/>
              <a:ahLst/>
              <a:cxnLst/>
              <a:rect l="l" t="t" r="r" b="b"/>
              <a:pathLst>
                <a:path w="1277" h="563" extrusionOk="0">
                  <a:moveTo>
                    <a:pt x="411" y="1"/>
                  </a:moveTo>
                  <a:lnTo>
                    <a:pt x="0" y="563"/>
                  </a:lnTo>
                  <a:lnTo>
                    <a:pt x="0" y="563"/>
                  </a:lnTo>
                  <a:lnTo>
                    <a:pt x="1276" y="144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-1145354" y="3515305"/>
              <a:ext cx="28728" cy="95451"/>
            </a:xfrm>
            <a:custGeom>
              <a:avLst/>
              <a:gdLst/>
              <a:ahLst/>
              <a:cxnLst/>
              <a:rect l="l" t="t" r="r" b="b"/>
              <a:pathLst>
                <a:path w="403" h="1339" extrusionOk="0">
                  <a:moveTo>
                    <a:pt x="402" y="1"/>
                  </a:moveTo>
                  <a:lnTo>
                    <a:pt x="1" y="777"/>
                  </a:lnTo>
                  <a:lnTo>
                    <a:pt x="402" y="1339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-1207016" y="3580816"/>
              <a:ext cx="90389" cy="45266"/>
            </a:xfrm>
            <a:custGeom>
              <a:avLst/>
              <a:gdLst/>
              <a:ahLst/>
              <a:cxnLst/>
              <a:rect l="l" t="t" r="r" b="b"/>
              <a:pathLst>
                <a:path w="1268" h="635" extrusionOk="0">
                  <a:moveTo>
                    <a:pt x="1" y="1"/>
                  </a:moveTo>
                  <a:lnTo>
                    <a:pt x="616" y="634"/>
                  </a:lnTo>
                  <a:lnTo>
                    <a:pt x="1267" y="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-1172015" y="3610685"/>
              <a:ext cx="55388" cy="77059"/>
            </a:xfrm>
            <a:custGeom>
              <a:avLst/>
              <a:gdLst/>
              <a:ahLst/>
              <a:cxnLst/>
              <a:rect l="l" t="t" r="r" b="b"/>
              <a:pathLst>
                <a:path w="777" h="1081" extrusionOk="0">
                  <a:moveTo>
                    <a:pt x="776" y="1"/>
                  </a:moveTo>
                  <a:lnTo>
                    <a:pt x="0" y="1080"/>
                  </a:lnTo>
                  <a:lnTo>
                    <a:pt x="776" y="68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-1116698" y="3610685"/>
              <a:ext cx="56030" cy="77059"/>
            </a:xfrm>
            <a:custGeom>
              <a:avLst/>
              <a:gdLst/>
              <a:ahLst/>
              <a:cxnLst/>
              <a:rect l="l" t="t" r="r" b="b"/>
              <a:pathLst>
                <a:path w="786" h="1081" extrusionOk="0">
                  <a:moveTo>
                    <a:pt x="0" y="1"/>
                  </a:moveTo>
                  <a:lnTo>
                    <a:pt x="785" y="1080"/>
                  </a:lnTo>
                  <a:lnTo>
                    <a:pt x="785" y="1080"/>
                  </a:lnTo>
                  <a:lnTo>
                    <a:pt x="660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3"/>
          <p:cNvGrpSpPr/>
          <p:nvPr/>
        </p:nvGrpSpPr>
        <p:grpSpPr>
          <a:xfrm rot="10800000">
            <a:off x="5952939" y="1625369"/>
            <a:ext cx="4173908" cy="4435784"/>
            <a:chOff x="-701300" y="296400"/>
            <a:chExt cx="3270575" cy="3475775"/>
          </a:xfrm>
        </p:grpSpPr>
        <p:sp>
          <p:nvSpPr>
            <p:cNvPr id="131" name="Google Shape;131;p3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3"/>
          <p:cNvGrpSpPr/>
          <p:nvPr/>
        </p:nvGrpSpPr>
        <p:grpSpPr>
          <a:xfrm flipH="1">
            <a:off x="-1068928" y="-37506"/>
            <a:ext cx="6164833" cy="1385856"/>
            <a:chOff x="3323550" y="585000"/>
            <a:chExt cx="4800150" cy="1079075"/>
          </a:xfrm>
        </p:grpSpPr>
        <p:sp>
          <p:nvSpPr>
            <p:cNvPr id="136" name="Google Shape;136;p3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323550" y="585000"/>
              <a:ext cx="4768025" cy="1079075"/>
            </a:xfrm>
            <a:custGeom>
              <a:avLst/>
              <a:gdLst/>
              <a:ahLst/>
              <a:cxnLst/>
              <a:rect l="l" t="t" r="r" b="b"/>
              <a:pathLst>
                <a:path w="190721" h="43163" extrusionOk="0">
                  <a:moveTo>
                    <a:pt x="174787" y="7316"/>
                  </a:moveTo>
                  <a:cubicBezTo>
                    <a:pt x="170719" y="4176"/>
                    <a:pt x="166205" y="1839"/>
                    <a:pt x="161423" y="1"/>
                  </a:cubicBezTo>
                  <a:lnTo>
                    <a:pt x="1" y="1"/>
                  </a:lnTo>
                  <a:cubicBezTo>
                    <a:pt x="6531" y="268"/>
                    <a:pt x="13044" y="714"/>
                    <a:pt x="19538" y="1339"/>
                  </a:cubicBezTo>
                  <a:cubicBezTo>
                    <a:pt x="35846" y="2891"/>
                    <a:pt x="52012" y="5425"/>
                    <a:pt x="68035" y="8726"/>
                  </a:cubicBezTo>
                  <a:cubicBezTo>
                    <a:pt x="107271" y="16773"/>
                    <a:pt x="145650" y="29370"/>
                    <a:pt x="183298" y="43162"/>
                  </a:cubicBezTo>
                  <a:cubicBezTo>
                    <a:pt x="190721" y="31671"/>
                    <a:pt x="185600" y="15720"/>
                    <a:pt x="174787" y="7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706350" y="585000"/>
              <a:ext cx="3416450" cy="927400"/>
            </a:xfrm>
            <a:custGeom>
              <a:avLst/>
              <a:gdLst/>
              <a:ahLst/>
              <a:cxnLst/>
              <a:rect l="l" t="t" r="r" b="b"/>
              <a:pathLst>
                <a:path w="136658" h="37096" extrusionOk="0">
                  <a:moveTo>
                    <a:pt x="120724" y="1250"/>
                  </a:moveTo>
                  <a:cubicBezTo>
                    <a:pt x="120153" y="822"/>
                    <a:pt x="119582" y="393"/>
                    <a:pt x="118993" y="1"/>
                  </a:cubicBezTo>
                  <a:lnTo>
                    <a:pt x="1" y="1"/>
                  </a:lnTo>
                  <a:cubicBezTo>
                    <a:pt x="4676" y="822"/>
                    <a:pt x="9333" y="1714"/>
                    <a:pt x="13972" y="2659"/>
                  </a:cubicBezTo>
                  <a:cubicBezTo>
                    <a:pt x="53208" y="10724"/>
                    <a:pt x="91587" y="23321"/>
                    <a:pt x="129235" y="37096"/>
                  </a:cubicBezTo>
                  <a:cubicBezTo>
                    <a:pt x="136658" y="25605"/>
                    <a:pt x="131537" y="9654"/>
                    <a:pt x="120724" y="12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372775" y="585000"/>
              <a:ext cx="2750925" cy="797600"/>
            </a:xfrm>
            <a:custGeom>
              <a:avLst/>
              <a:gdLst/>
              <a:ahLst/>
              <a:cxnLst/>
              <a:rect l="l" t="t" r="r" b="b"/>
              <a:pathLst>
                <a:path w="110037" h="31904" extrusionOk="0">
                  <a:moveTo>
                    <a:pt x="1" y="1"/>
                  </a:moveTo>
                  <a:cubicBezTo>
                    <a:pt x="35204" y="8030"/>
                    <a:pt x="69730" y="19485"/>
                    <a:pt x="103649" y="31903"/>
                  </a:cubicBezTo>
                  <a:cubicBezTo>
                    <a:pt x="110036" y="22019"/>
                    <a:pt x="107128" y="8833"/>
                    <a:pt x="99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3"/>
          <p:cNvSpPr txBox="1">
            <a:spLocks noGrp="1"/>
          </p:cNvSpPr>
          <p:nvPr>
            <p:ph type="title"/>
          </p:nvPr>
        </p:nvSpPr>
        <p:spPr>
          <a:xfrm>
            <a:off x="1736250" y="2263467"/>
            <a:ext cx="5671500" cy="120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1" name="Google Shape;141;p3"/>
          <p:cNvSpPr txBox="1">
            <a:spLocks noGrp="1"/>
          </p:cNvSpPr>
          <p:nvPr>
            <p:ph type="subTitle" idx="1"/>
          </p:nvPr>
        </p:nvSpPr>
        <p:spPr>
          <a:xfrm>
            <a:off x="1736250" y="3466473"/>
            <a:ext cx="5671500" cy="417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2" name="Google Shape;142;p3"/>
          <p:cNvSpPr txBox="1">
            <a:spLocks noGrp="1"/>
          </p:cNvSpPr>
          <p:nvPr>
            <p:ph type="title" idx="2" hasCustomPrompt="1"/>
          </p:nvPr>
        </p:nvSpPr>
        <p:spPr>
          <a:xfrm>
            <a:off x="1736250" y="1259750"/>
            <a:ext cx="5671500" cy="100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5"/>
          <p:cNvGrpSpPr/>
          <p:nvPr/>
        </p:nvGrpSpPr>
        <p:grpSpPr>
          <a:xfrm>
            <a:off x="-1203687" y="-685731"/>
            <a:ext cx="11810082" cy="4435784"/>
            <a:chOff x="-701300" y="296400"/>
            <a:chExt cx="9254100" cy="3475775"/>
          </a:xfrm>
        </p:grpSpPr>
        <p:sp>
          <p:nvSpPr>
            <p:cNvPr id="157" name="Google Shape;157;p5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533375" y="647900"/>
              <a:ext cx="3019425" cy="1380150"/>
            </a:xfrm>
            <a:custGeom>
              <a:avLst/>
              <a:gdLst/>
              <a:ahLst/>
              <a:cxnLst/>
              <a:rect l="l" t="t" r="r" b="b"/>
              <a:pathLst>
                <a:path w="120777" h="55206" extrusionOk="0">
                  <a:moveTo>
                    <a:pt x="117333" y="1"/>
                  </a:moveTo>
                  <a:lnTo>
                    <a:pt x="0" y="1"/>
                  </a:lnTo>
                  <a:cubicBezTo>
                    <a:pt x="44000" y="9118"/>
                    <a:pt x="86251" y="26729"/>
                    <a:pt x="120777" y="55206"/>
                  </a:cubicBezTo>
                  <a:cubicBezTo>
                    <a:pt x="114568" y="38826"/>
                    <a:pt x="119867" y="17736"/>
                    <a:pt x="117333" y="1"/>
                  </a:cubicBezTo>
                  <a:close/>
                </a:path>
              </a:pathLst>
            </a:custGeom>
            <a:solidFill>
              <a:srgbClr val="F650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5533375" y="647900"/>
              <a:ext cx="3019425" cy="1380150"/>
            </a:xfrm>
            <a:custGeom>
              <a:avLst/>
              <a:gdLst/>
              <a:ahLst/>
              <a:cxnLst/>
              <a:rect l="l" t="t" r="r" b="b"/>
              <a:pathLst>
                <a:path w="120777" h="55206" extrusionOk="0">
                  <a:moveTo>
                    <a:pt x="117333" y="1"/>
                  </a:moveTo>
                  <a:lnTo>
                    <a:pt x="0" y="1"/>
                  </a:lnTo>
                  <a:cubicBezTo>
                    <a:pt x="44000" y="9118"/>
                    <a:pt x="86251" y="26729"/>
                    <a:pt x="120777" y="55206"/>
                  </a:cubicBezTo>
                  <a:cubicBezTo>
                    <a:pt x="114568" y="38826"/>
                    <a:pt x="119867" y="17736"/>
                    <a:pt x="117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5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5"/>
          <p:cNvSpPr txBox="1">
            <a:spLocks noGrp="1"/>
          </p:cNvSpPr>
          <p:nvPr>
            <p:ph type="subTitle" idx="1"/>
          </p:nvPr>
        </p:nvSpPr>
        <p:spPr>
          <a:xfrm>
            <a:off x="1303939" y="2812550"/>
            <a:ext cx="2720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5"/>
          <p:cNvSpPr txBox="1">
            <a:spLocks noGrp="1"/>
          </p:cNvSpPr>
          <p:nvPr>
            <p:ph type="subTitle" idx="2"/>
          </p:nvPr>
        </p:nvSpPr>
        <p:spPr>
          <a:xfrm>
            <a:off x="1303938" y="3282350"/>
            <a:ext cx="2720400" cy="80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5"/>
          <p:cNvSpPr txBox="1">
            <a:spLocks noGrp="1"/>
          </p:cNvSpPr>
          <p:nvPr>
            <p:ph type="subTitle" idx="3"/>
          </p:nvPr>
        </p:nvSpPr>
        <p:spPr>
          <a:xfrm>
            <a:off x="5119638" y="2812550"/>
            <a:ext cx="27204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2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Bebas Neue"/>
              <a:buNone/>
              <a:defRPr sz="20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7" name="Google Shape;167;p5"/>
          <p:cNvSpPr txBox="1">
            <a:spLocks noGrp="1"/>
          </p:cNvSpPr>
          <p:nvPr>
            <p:ph type="subTitle" idx="4"/>
          </p:nvPr>
        </p:nvSpPr>
        <p:spPr>
          <a:xfrm>
            <a:off x="5119652" y="3282350"/>
            <a:ext cx="2720400" cy="80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 rot="899949">
            <a:off x="-1375227" y="-1120514"/>
            <a:ext cx="4190443" cy="4453221"/>
            <a:chOff x="-4219997" y="480632"/>
            <a:chExt cx="2433812" cy="2586434"/>
          </a:xfrm>
        </p:grpSpPr>
        <p:sp>
          <p:nvSpPr>
            <p:cNvPr id="170" name="Google Shape;170;p6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6"/>
          <p:cNvGrpSpPr/>
          <p:nvPr/>
        </p:nvGrpSpPr>
        <p:grpSpPr>
          <a:xfrm>
            <a:off x="5947550" y="3487006"/>
            <a:ext cx="4853649" cy="2253390"/>
            <a:chOff x="4841950" y="3595950"/>
            <a:chExt cx="3795175" cy="1761975"/>
          </a:xfrm>
        </p:grpSpPr>
        <p:sp>
          <p:nvSpPr>
            <p:cNvPr id="175" name="Google Shape;175;p6"/>
            <p:cNvSpPr/>
            <p:nvPr/>
          </p:nvSpPr>
          <p:spPr>
            <a:xfrm>
              <a:off x="5150200" y="3595950"/>
              <a:ext cx="3408400" cy="1677675"/>
            </a:xfrm>
            <a:custGeom>
              <a:avLst/>
              <a:gdLst/>
              <a:ahLst/>
              <a:cxnLst/>
              <a:rect l="l" t="t" r="r" b="b"/>
              <a:pathLst>
                <a:path w="136336" h="67107" extrusionOk="0">
                  <a:moveTo>
                    <a:pt x="0" y="67107"/>
                  </a:moveTo>
                  <a:cubicBezTo>
                    <a:pt x="45713" y="50138"/>
                    <a:pt x="88553" y="25854"/>
                    <a:pt x="130002" y="0"/>
                  </a:cubicBezTo>
                  <a:cubicBezTo>
                    <a:pt x="133802" y="3819"/>
                    <a:pt x="135836" y="8726"/>
                    <a:pt x="136336" y="13900"/>
                  </a:cubicBezTo>
                  <a:cubicBezTo>
                    <a:pt x="136318" y="13829"/>
                    <a:pt x="136282" y="13811"/>
                    <a:pt x="136247" y="13793"/>
                  </a:cubicBezTo>
                  <a:cubicBezTo>
                    <a:pt x="92354" y="35204"/>
                    <a:pt x="47230" y="54974"/>
                    <a:pt x="0" y="67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4841950" y="4243200"/>
              <a:ext cx="3795175" cy="1114725"/>
            </a:xfrm>
            <a:custGeom>
              <a:avLst/>
              <a:gdLst/>
              <a:ahLst/>
              <a:cxnLst/>
              <a:rect l="l" t="t" r="r" b="b"/>
              <a:pathLst>
                <a:path w="151807" h="44589" extrusionOk="0">
                  <a:moveTo>
                    <a:pt x="144009" y="0"/>
                  </a:moveTo>
                  <a:cubicBezTo>
                    <a:pt x="106843" y="15059"/>
                    <a:pt x="68909" y="28959"/>
                    <a:pt x="29977" y="38344"/>
                  </a:cubicBezTo>
                  <a:cubicBezTo>
                    <a:pt x="20056" y="40735"/>
                    <a:pt x="10064" y="42840"/>
                    <a:pt x="1" y="44589"/>
                  </a:cubicBezTo>
                  <a:lnTo>
                    <a:pt x="121920" y="44589"/>
                  </a:lnTo>
                  <a:cubicBezTo>
                    <a:pt x="127237" y="42466"/>
                    <a:pt x="132286" y="39789"/>
                    <a:pt x="136711" y="36114"/>
                  </a:cubicBezTo>
                  <a:cubicBezTo>
                    <a:pt x="147221" y="27353"/>
                    <a:pt x="151806" y="11241"/>
                    <a:pt x="144009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4841950" y="4243200"/>
              <a:ext cx="3795175" cy="1114725"/>
            </a:xfrm>
            <a:custGeom>
              <a:avLst/>
              <a:gdLst/>
              <a:ahLst/>
              <a:cxnLst/>
              <a:rect l="l" t="t" r="r" b="b"/>
              <a:pathLst>
                <a:path w="151807" h="44589" extrusionOk="0">
                  <a:moveTo>
                    <a:pt x="144009" y="0"/>
                  </a:moveTo>
                  <a:cubicBezTo>
                    <a:pt x="106843" y="15059"/>
                    <a:pt x="68909" y="28959"/>
                    <a:pt x="29977" y="38344"/>
                  </a:cubicBezTo>
                  <a:cubicBezTo>
                    <a:pt x="20056" y="40735"/>
                    <a:pt x="10064" y="42840"/>
                    <a:pt x="1" y="44589"/>
                  </a:cubicBezTo>
                  <a:lnTo>
                    <a:pt x="121920" y="44589"/>
                  </a:lnTo>
                  <a:cubicBezTo>
                    <a:pt x="127237" y="42466"/>
                    <a:pt x="132286" y="39789"/>
                    <a:pt x="136711" y="36114"/>
                  </a:cubicBezTo>
                  <a:cubicBezTo>
                    <a:pt x="147221" y="27353"/>
                    <a:pt x="151806" y="11241"/>
                    <a:pt x="14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>
            <a:spLocks noGrp="1"/>
          </p:cNvSpPr>
          <p:nvPr>
            <p:ph type="title"/>
          </p:nvPr>
        </p:nvSpPr>
        <p:spPr>
          <a:xfrm>
            <a:off x="4270200" y="1552050"/>
            <a:ext cx="41538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0" name="Google Shape;180;p7"/>
          <p:cNvSpPr txBox="1">
            <a:spLocks noGrp="1"/>
          </p:cNvSpPr>
          <p:nvPr>
            <p:ph type="subTitle" idx="1"/>
          </p:nvPr>
        </p:nvSpPr>
        <p:spPr>
          <a:xfrm>
            <a:off x="4270200" y="2307750"/>
            <a:ext cx="4153800" cy="128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81" name="Google Shape;181;p7"/>
          <p:cNvGrpSpPr/>
          <p:nvPr/>
        </p:nvGrpSpPr>
        <p:grpSpPr>
          <a:xfrm>
            <a:off x="5337950" y="-657276"/>
            <a:ext cx="5100785" cy="2130857"/>
            <a:chOff x="5337950" y="-657276"/>
            <a:chExt cx="5100785" cy="2130857"/>
          </a:xfrm>
        </p:grpSpPr>
        <p:sp>
          <p:nvSpPr>
            <p:cNvPr id="182" name="Google Shape;182;p7"/>
            <p:cNvSpPr/>
            <p:nvPr/>
          </p:nvSpPr>
          <p:spPr>
            <a:xfrm rot="324555">
              <a:off x="5729129" y="142417"/>
              <a:ext cx="4667508" cy="1113643"/>
            </a:xfrm>
            <a:custGeom>
              <a:avLst/>
              <a:gdLst/>
              <a:ahLst/>
              <a:cxnLst/>
              <a:rect l="l" t="t" r="r" b="b"/>
              <a:pathLst>
                <a:path w="38031" h="9074" extrusionOk="0">
                  <a:moveTo>
                    <a:pt x="0" y="1"/>
                  </a:moveTo>
                  <a:cubicBezTo>
                    <a:pt x="12633" y="1508"/>
                    <a:pt x="24988" y="5050"/>
                    <a:pt x="37085" y="9073"/>
                  </a:cubicBezTo>
                  <a:cubicBezTo>
                    <a:pt x="37817" y="7869"/>
                    <a:pt x="38031" y="6504"/>
                    <a:pt x="37843" y="5157"/>
                  </a:cubicBezTo>
                  <a:lnTo>
                    <a:pt x="37843" y="5157"/>
                  </a:lnTo>
                  <a:cubicBezTo>
                    <a:pt x="37843" y="5175"/>
                    <a:pt x="37834" y="5184"/>
                    <a:pt x="37826" y="5193"/>
                  </a:cubicBezTo>
                  <a:cubicBezTo>
                    <a:pt x="25381" y="2445"/>
                    <a:pt x="12722" y="188"/>
                    <a:pt x="0" y="1"/>
                  </a:cubicBezTo>
                  <a:close/>
                </a:path>
              </a:pathLst>
            </a:custGeom>
            <a:solidFill>
              <a:srgbClr val="1D4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" name="Google Shape;183;p7"/>
            <p:cNvGrpSpPr/>
            <p:nvPr/>
          </p:nvGrpSpPr>
          <p:grpSpPr>
            <a:xfrm rot="10800000" flipH="1">
              <a:off x="5337950" y="-657276"/>
              <a:ext cx="4853649" cy="1425622"/>
              <a:chOff x="4841950" y="4243200"/>
              <a:chExt cx="3795175" cy="1114725"/>
            </a:xfrm>
          </p:grpSpPr>
          <p:sp>
            <p:nvSpPr>
              <p:cNvPr id="184" name="Google Shape;184;p7"/>
              <p:cNvSpPr/>
              <p:nvPr/>
            </p:nvSpPr>
            <p:spPr>
              <a:xfrm>
                <a:off x="4841950" y="4243200"/>
                <a:ext cx="3795175" cy="1114725"/>
              </a:xfrm>
              <a:custGeom>
                <a:avLst/>
                <a:gdLst/>
                <a:ahLst/>
                <a:cxnLst/>
                <a:rect l="l" t="t" r="r" b="b"/>
                <a:pathLst>
                  <a:path w="151807" h="44589" extrusionOk="0">
                    <a:moveTo>
                      <a:pt x="144009" y="0"/>
                    </a:moveTo>
                    <a:cubicBezTo>
                      <a:pt x="106843" y="15059"/>
                      <a:pt x="68909" y="28959"/>
                      <a:pt x="29977" y="38344"/>
                    </a:cubicBezTo>
                    <a:cubicBezTo>
                      <a:pt x="20056" y="40735"/>
                      <a:pt x="10064" y="42840"/>
                      <a:pt x="1" y="44589"/>
                    </a:cubicBezTo>
                    <a:lnTo>
                      <a:pt x="121920" y="44589"/>
                    </a:lnTo>
                    <a:cubicBezTo>
                      <a:pt x="127237" y="42466"/>
                      <a:pt x="132286" y="39789"/>
                      <a:pt x="136711" y="36114"/>
                    </a:cubicBezTo>
                    <a:cubicBezTo>
                      <a:pt x="147221" y="27353"/>
                      <a:pt x="151806" y="11241"/>
                      <a:pt x="14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4841950" y="4243200"/>
                <a:ext cx="3795175" cy="1114725"/>
              </a:xfrm>
              <a:custGeom>
                <a:avLst/>
                <a:gdLst/>
                <a:ahLst/>
                <a:cxnLst/>
                <a:rect l="l" t="t" r="r" b="b"/>
                <a:pathLst>
                  <a:path w="151807" h="44589" extrusionOk="0">
                    <a:moveTo>
                      <a:pt x="144009" y="0"/>
                    </a:moveTo>
                    <a:cubicBezTo>
                      <a:pt x="106843" y="15059"/>
                      <a:pt x="68909" y="28959"/>
                      <a:pt x="29977" y="38344"/>
                    </a:cubicBezTo>
                    <a:cubicBezTo>
                      <a:pt x="20056" y="40735"/>
                      <a:pt x="10064" y="42840"/>
                      <a:pt x="1" y="44589"/>
                    </a:cubicBezTo>
                    <a:lnTo>
                      <a:pt x="121920" y="44589"/>
                    </a:lnTo>
                    <a:cubicBezTo>
                      <a:pt x="127237" y="42466"/>
                      <a:pt x="132286" y="39789"/>
                      <a:pt x="136711" y="36114"/>
                    </a:cubicBezTo>
                    <a:cubicBezTo>
                      <a:pt x="147221" y="27353"/>
                      <a:pt x="151806" y="11241"/>
                      <a:pt x="14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9"/>
          <p:cNvGrpSpPr/>
          <p:nvPr/>
        </p:nvGrpSpPr>
        <p:grpSpPr>
          <a:xfrm>
            <a:off x="7611776" y="3987945"/>
            <a:ext cx="1668064" cy="1305244"/>
            <a:chOff x="7611776" y="3987945"/>
            <a:chExt cx="1668064" cy="1305244"/>
          </a:xfrm>
        </p:grpSpPr>
        <p:sp>
          <p:nvSpPr>
            <p:cNvPr id="200" name="Google Shape;200;p9"/>
            <p:cNvSpPr/>
            <p:nvPr/>
          </p:nvSpPr>
          <p:spPr>
            <a:xfrm flipH="1">
              <a:off x="7611776" y="3987945"/>
              <a:ext cx="1556554" cy="1240966"/>
            </a:xfrm>
            <a:custGeom>
              <a:avLst/>
              <a:gdLst/>
              <a:ahLst/>
              <a:cxnLst/>
              <a:rect l="l" t="t" r="r" b="b"/>
              <a:pathLst>
                <a:path w="45490" h="36267" extrusionOk="0">
                  <a:moveTo>
                    <a:pt x="0" y="1"/>
                  </a:moveTo>
                  <a:lnTo>
                    <a:pt x="0" y="36267"/>
                  </a:lnTo>
                  <a:lnTo>
                    <a:pt x="45489" y="36267"/>
                  </a:lnTo>
                  <a:lnTo>
                    <a:pt x="32181" y="10101"/>
                  </a:lnTo>
                  <a:cubicBezTo>
                    <a:pt x="31354" y="10227"/>
                    <a:pt x="30552" y="10327"/>
                    <a:pt x="29725" y="10427"/>
                  </a:cubicBezTo>
                  <a:cubicBezTo>
                    <a:pt x="27883" y="10640"/>
                    <a:pt x="26133" y="10739"/>
                    <a:pt x="24471" y="10739"/>
                  </a:cubicBezTo>
                  <a:cubicBezTo>
                    <a:pt x="11659" y="10739"/>
                    <a:pt x="4082" y="485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flipH="1">
              <a:off x="8485681" y="5128500"/>
              <a:ext cx="172422" cy="164689"/>
            </a:xfrm>
            <a:custGeom>
              <a:avLst/>
              <a:gdLst/>
              <a:ahLst/>
              <a:cxnLst/>
              <a:rect l="l" t="t" r="r" b="b"/>
              <a:pathLst>
                <a:path w="5039" h="4813" extrusionOk="0">
                  <a:moveTo>
                    <a:pt x="2482" y="0"/>
                  </a:moveTo>
                  <a:lnTo>
                    <a:pt x="1730" y="1579"/>
                  </a:lnTo>
                  <a:lnTo>
                    <a:pt x="0" y="1855"/>
                  </a:lnTo>
                  <a:lnTo>
                    <a:pt x="1279" y="3083"/>
                  </a:lnTo>
                  <a:lnTo>
                    <a:pt x="1003" y="4812"/>
                  </a:lnTo>
                  <a:lnTo>
                    <a:pt x="2532" y="3985"/>
                  </a:lnTo>
                  <a:lnTo>
                    <a:pt x="4111" y="4787"/>
                  </a:lnTo>
                  <a:lnTo>
                    <a:pt x="3785" y="3058"/>
                  </a:lnTo>
                  <a:lnTo>
                    <a:pt x="5038" y="1805"/>
                  </a:lnTo>
                  <a:lnTo>
                    <a:pt x="3284" y="1579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flipH="1">
              <a:off x="8786678" y="4585664"/>
              <a:ext cx="171567" cy="169000"/>
            </a:xfrm>
            <a:custGeom>
              <a:avLst/>
              <a:gdLst/>
              <a:ahLst/>
              <a:cxnLst/>
              <a:rect l="l" t="t" r="r" b="b"/>
              <a:pathLst>
                <a:path w="5014" h="4939" extrusionOk="0">
                  <a:moveTo>
                    <a:pt x="2707" y="1"/>
                  </a:moveTo>
                  <a:lnTo>
                    <a:pt x="1755" y="1479"/>
                  </a:lnTo>
                  <a:lnTo>
                    <a:pt x="0" y="1555"/>
                  </a:lnTo>
                  <a:lnTo>
                    <a:pt x="1128" y="2908"/>
                  </a:lnTo>
                  <a:lnTo>
                    <a:pt x="652" y="4612"/>
                  </a:lnTo>
                  <a:lnTo>
                    <a:pt x="652" y="4612"/>
                  </a:lnTo>
                  <a:lnTo>
                    <a:pt x="2281" y="3961"/>
                  </a:lnTo>
                  <a:lnTo>
                    <a:pt x="3760" y="4938"/>
                  </a:lnTo>
                  <a:lnTo>
                    <a:pt x="3635" y="3159"/>
                  </a:lnTo>
                  <a:lnTo>
                    <a:pt x="5013" y="2081"/>
                  </a:lnTo>
                  <a:lnTo>
                    <a:pt x="3309" y="1655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flipH="1">
              <a:off x="8795266" y="4938978"/>
              <a:ext cx="171567" cy="168966"/>
            </a:xfrm>
            <a:custGeom>
              <a:avLst/>
              <a:gdLst/>
              <a:ahLst/>
              <a:cxnLst/>
              <a:rect l="l" t="t" r="r" b="b"/>
              <a:pathLst>
                <a:path w="5014" h="4938" extrusionOk="0">
                  <a:moveTo>
                    <a:pt x="2708" y="1"/>
                  </a:moveTo>
                  <a:lnTo>
                    <a:pt x="1755" y="1504"/>
                  </a:lnTo>
                  <a:lnTo>
                    <a:pt x="1" y="1579"/>
                  </a:lnTo>
                  <a:lnTo>
                    <a:pt x="1129" y="2933"/>
                  </a:lnTo>
                  <a:lnTo>
                    <a:pt x="652" y="4612"/>
                  </a:lnTo>
                  <a:lnTo>
                    <a:pt x="2282" y="3960"/>
                  </a:lnTo>
                  <a:lnTo>
                    <a:pt x="3760" y="4938"/>
                  </a:lnTo>
                  <a:lnTo>
                    <a:pt x="3635" y="3183"/>
                  </a:lnTo>
                  <a:lnTo>
                    <a:pt x="5013" y="2106"/>
                  </a:lnTo>
                  <a:lnTo>
                    <a:pt x="3309" y="1655"/>
                  </a:lnTo>
                  <a:lnTo>
                    <a:pt x="2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 flipH="1">
              <a:off x="8550862" y="4423583"/>
              <a:ext cx="172422" cy="164689"/>
            </a:xfrm>
            <a:custGeom>
              <a:avLst/>
              <a:gdLst/>
              <a:ahLst/>
              <a:cxnLst/>
              <a:rect l="l" t="t" r="r" b="b"/>
              <a:pathLst>
                <a:path w="5039" h="4813" extrusionOk="0">
                  <a:moveTo>
                    <a:pt x="2507" y="1"/>
                  </a:moveTo>
                  <a:lnTo>
                    <a:pt x="1730" y="1580"/>
                  </a:lnTo>
                  <a:lnTo>
                    <a:pt x="1" y="1855"/>
                  </a:lnTo>
                  <a:lnTo>
                    <a:pt x="1279" y="3084"/>
                  </a:lnTo>
                  <a:lnTo>
                    <a:pt x="1003" y="4813"/>
                  </a:lnTo>
                  <a:lnTo>
                    <a:pt x="2557" y="3986"/>
                  </a:lnTo>
                  <a:lnTo>
                    <a:pt x="4111" y="4788"/>
                  </a:lnTo>
                  <a:lnTo>
                    <a:pt x="4111" y="4788"/>
                  </a:lnTo>
                  <a:lnTo>
                    <a:pt x="3785" y="3058"/>
                  </a:lnTo>
                  <a:lnTo>
                    <a:pt x="5038" y="1805"/>
                  </a:lnTo>
                  <a:lnTo>
                    <a:pt x="3309" y="1580"/>
                  </a:lnTo>
                  <a:lnTo>
                    <a:pt x="2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flipH="1">
              <a:off x="8518289" y="4776041"/>
              <a:ext cx="172388" cy="164689"/>
            </a:xfrm>
            <a:custGeom>
              <a:avLst/>
              <a:gdLst/>
              <a:ahLst/>
              <a:cxnLst/>
              <a:rect l="l" t="t" r="r" b="b"/>
              <a:pathLst>
                <a:path w="5038" h="4813" extrusionOk="0">
                  <a:moveTo>
                    <a:pt x="2506" y="1"/>
                  </a:moveTo>
                  <a:lnTo>
                    <a:pt x="1729" y="1580"/>
                  </a:lnTo>
                  <a:lnTo>
                    <a:pt x="0" y="1855"/>
                  </a:lnTo>
                  <a:lnTo>
                    <a:pt x="1278" y="3083"/>
                  </a:lnTo>
                  <a:lnTo>
                    <a:pt x="1003" y="4813"/>
                  </a:lnTo>
                  <a:lnTo>
                    <a:pt x="1003" y="4813"/>
                  </a:lnTo>
                  <a:lnTo>
                    <a:pt x="2531" y="3986"/>
                  </a:lnTo>
                  <a:lnTo>
                    <a:pt x="4110" y="4788"/>
                  </a:lnTo>
                  <a:lnTo>
                    <a:pt x="3785" y="3058"/>
                  </a:lnTo>
                  <a:lnTo>
                    <a:pt x="5038" y="1805"/>
                  </a:lnTo>
                  <a:lnTo>
                    <a:pt x="3283" y="1580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 flipH="1">
              <a:off x="8965080" y="4266668"/>
              <a:ext cx="164689" cy="172388"/>
            </a:xfrm>
            <a:custGeom>
              <a:avLst/>
              <a:gdLst/>
              <a:ahLst/>
              <a:cxnLst/>
              <a:rect l="l" t="t" r="r" b="b"/>
              <a:pathLst>
                <a:path w="4813" h="5038" extrusionOk="0">
                  <a:moveTo>
                    <a:pt x="2933" y="0"/>
                  </a:moveTo>
                  <a:lnTo>
                    <a:pt x="1730" y="1304"/>
                  </a:lnTo>
                  <a:lnTo>
                    <a:pt x="1" y="1028"/>
                  </a:lnTo>
                  <a:lnTo>
                    <a:pt x="853" y="2582"/>
                  </a:lnTo>
                  <a:lnTo>
                    <a:pt x="51" y="4136"/>
                  </a:lnTo>
                  <a:lnTo>
                    <a:pt x="51" y="4136"/>
                  </a:lnTo>
                  <a:lnTo>
                    <a:pt x="1780" y="3810"/>
                  </a:lnTo>
                  <a:lnTo>
                    <a:pt x="3034" y="5038"/>
                  </a:lnTo>
                  <a:lnTo>
                    <a:pt x="3259" y="3309"/>
                  </a:lnTo>
                  <a:lnTo>
                    <a:pt x="4813" y="2482"/>
                  </a:lnTo>
                  <a:lnTo>
                    <a:pt x="3234" y="1755"/>
                  </a:lnTo>
                  <a:lnTo>
                    <a:pt x="29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flipH="1">
              <a:off x="9039671" y="4613105"/>
              <a:ext cx="165544" cy="172422"/>
            </a:xfrm>
            <a:custGeom>
              <a:avLst/>
              <a:gdLst/>
              <a:ahLst/>
              <a:cxnLst/>
              <a:rect l="l" t="t" r="r" b="b"/>
              <a:pathLst>
                <a:path w="4838" h="5039" extrusionOk="0">
                  <a:moveTo>
                    <a:pt x="2958" y="1"/>
                  </a:moveTo>
                  <a:lnTo>
                    <a:pt x="1755" y="1279"/>
                  </a:lnTo>
                  <a:lnTo>
                    <a:pt x="0" y="1003"/>
                  </a:lnTo>
                  <a:lnTo>
                    <a:pt x="0" y="1003"/>
                  </a:lnTo>
                  <a:lnTo>
                    <a:pt x="853" y="2557"/>
                  </a:lnTo>
                  <a:lnTo>
                    <a:pt x="76" y="4136"/>
                  </a:lnTo>
                  <a:lnTo>
                    <a:pt x="1805" y="3785"/>
                  </a:lnTo>
                  <a:lnTo>
                    <a:pt x="3058" y="5038"/>
                  </a:lnTo>
                  <a:lnTo>
                    <a:pt x="3259" y="3284"/>
                  </a:lnTo>
                  <a:lnTo>
                    <a:pt x="4838" y="2482"/>
                  </a:lnTo>
                  <a:lnTo>
                    <a:pt x="3233" y="173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 flipH="1">
              <a:off x="9115151" y="4958686"/>
              <a:ext cx="164689" cy="172422"/>
            </a:xfrm>
            <a:custGeom>
              <a:avLst/>
              <a:gdLst/>
              <a:ahLst/>
              <a:cxnLst/>
              <a:rect l="l" t="t" r="r" b="b"/>
              <a:pathLst>
                <a:path w="4813" h="5039" extrusionOk="0">
                  <a:moveTo>
                    <a:pt x="2933" y="1"/>
                  </a:moveTo>
                  <a:lnTo>
                    <a:pt x="1730" y="1279"/>
                  </a:lnTo>
                  <a:lnTo>
                    <a:pt x="1" y="1029"/>
                  </a:lnTo>
                  <a:lnTo>
                    <a:pt x="853" y="2557"/>
                  </a:lnTo>
                  <a:lnTo>
                    <a:pt x="51" y="4136"/>
                  </a:lnTo>
                  <a:lnTo>
                    <a:pt x="51" y="4136"/>
                  </a:lnTo>
                  <a:lnTo>
                    <a:pt x="1780" y="3811"/>
                  </a:lnTo>
                  <a:lnTo>
                    <a:pt x="3034" y="5039"/>
                  </a:lnTo>
                  <a:lnTo>
                    <a:pt x="3259" y="3284"/>
                  </a:lnTo>
                  <a:lnTo>
                    <a:pt x="4813" y="2482"/>
                  </a:lnTo>
                  <a:lnTo>
                    <a:pt x="3234" y="1730"/>
                  </a:lnTo>
                  <a:lnTo>
                    <a:pt x="29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9"/>
          <p:cNvGrpSpPr/>
          <p:nvPr/>
        </p:nvGrpSpPr>
        <p:grpSpPr>
          <a:xfrm rot="1603635">
            <a:off x="-1004481" y="-1233557"/>
            <a:ext cx="4190705" cy="4453499"/>
            <a:chOff x="-4219997" y="480632"/>
            <a:chExt cx="2433812" cy="2586434"/>
          </a:xfrm>
        </p:grpSpPr>
        <p:sp>
          <p:nvSpPr>
            <p:cNvPr id="210" name="Google Shape;210;p9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012" y="11366"/>
                    <a:pt x="18190" y="4595"/>
                    <a:pt x="29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-3870843" y="480632"/>
              <a:ext cx="2084659" cy="1469754"/>
            </a:xfrm>
            <a:custGeom>
              <a:avLst/>
              <a:gdLst/>
              <a:ahLst/>
              <a:cxnLst/>
              <a:rect l="l" t="t" r="r" b="b"/>
              <a:pathLst>
                <a:path w="29244" h="20618" extrusionOk="0">
                  <a:moveTo>
                    <a:pt x="29244" y="1"/>
                  </a:moveTo>
                  <a:lnTo>
                    <a:pt x="29244" y="1"/>
                  </a:lnTo>
                  <a:cubicBezTo>
                    <a:pt x="18610" y="2624"/>
                    <a:pt x="8431" y="7147"/>
                    <a:pt x="0" y="14025"/>
                  </a:cubicBezTo>
                  <a:cubicBezTo>
                    <a:pt x="491" y="16282"/>
                    <a:pt x="839" y="18521"/>
                    <a:pt x="491" y="20617"/>
                  </a:cubicBezTo>
                  <a:cubicBezTo>
                    <a:pt x="839" y="20189"/>
                    <a:pt x="1196" y="19761"/>
                    <a:pt x="1553" y="19342"/>
                  </a:cubicBezTo>
                  <a:cubicBezTo>
                    <a:pt x="1410" y="18084"/>
                    <a:pt x="1116" y="16799"/>
                    <a:pt x="759" y="15505"/>
                  </a:cubicBezTo>
                  <a:cubicBezTo>
                    <a:pt x="8823" y="8208"/>
                    <a:pt x="18761" y="3168"/>
                    <a:pt x="29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-4219997" y="940420"/>
              <a:ext cx="1563209" cy="2126645"/>
            </a:xfrm>
            <a:custGeom>
              <a:avLst/>
              <a:gdLst/>
              <a:ahLst/>
              <a:cxnLst/>
              <a:rect l="l" t="t" r="r" b="b"/>
              <a:pathLst>
                <a:path w="21929" h="29833" extrusionOk="0">
                  <a:moveTo>
                    <a:pt x="21929" y="1"/>
                  </a:moveTo>
                  <a:lnTo>
                    <a:pt x="21929" y="1"/>
                  </a:lnTo>
                  <a:cubicBezTo>
                    <a:pt x="13034" y="6397"/>
                    <a:pt x="5264" y="14381"/>
                    <a:pt x="1" y="23900"/>
                  </a:cubicBezTo>
                  <a:cubicBezTo>
                    <a:pt x="1294" y="25809"/>
                    <a:pt x="2445" y="27754"/>
                    <a:pt x="2900" y="29832"/>
                  </a:cubicBezTo>
                  <a:cubicBezTo>
                    <a:pt x="6442" y="18449"/>
                    <a:pt x="13373" y="8386"/>
                    <a:pt x="21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9"/>
          <p:cNvSpPr txBox="1">
            <a:spLocks noGrp="1"/>
          </p:cNvSpPr>
          <p:nvPr>
            <p:ph type="title"/>
          </p:nvPr>
        </p:nvSpPr>
        <p:spPr>
          <a:xfrm flipH="1">
            <a:off x="719991" y="1505250"/>
            <a:ext cx="42048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14" name="Google Shape;214;p9"/>
          <p:cNvSpPr txBox="1">
            <a:spLocks noGrp="1"/>
          </p:cNvSpPr>
          <p:nvPr>
            <p:ph type="subTitle" idx="1"/>
          </p:nvPr>
        </p:nvSpPr>
        <p:spPr>
          <a:xfrm flipH="1">
            <a:off x="719991" y="2347050"/>
            <a:ext cx="4204800" cy="129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"/>
          <p:cNvSpPr txBox="1">
            <a:spLocks noGrp="1"/>
          </p:cNvSpPr>
          <p:nvPr>
            <p:ph type="title"/>
          </p:nvPr>
        </p:nvSpPr>
        <p:spPr>
          <a:xfrm>
            <a:off x="3392700" y="1550250"/>
            <a:ext cx="5031300" cy="204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7" name="Google Shape;217;p10"/>
          <p:cNvGrpSpPr/>
          <p:nvPr/>
        </p:nvGrpSpPr>
        <p:grpSpPr>
          <a:xfrm>
            <a:off x="6524360" y="-523269"/>
            <a:ext cx="4218365" cy="4503184"/>
            <a:chOff x="6682010" y="-523269"/>
            <a:chExt cx="4218365" cy="4503184"/>
          </a:xfrm>
        </p:grpSpPr>
        <p:sp>
          <p:nvSpPr>
            <p:cNvPr id="218" name="Google Shape;218;p10"/>
            <p:cNvSpPr/>
            <p:nvPr/>
          </p:nvSpPr>
          <p:spPr>
            <a:xfrm>
              <a:off x="6706594" y="-476376"/>
              <a:ext cx="3592156" cy="2531827"/>
            </a:xfrm>
            <a:custGeom>
              <a:avLst/>
              <a:gdLst/>
              <a:ahLst/>
              <a:cxnLst/>
              <a:rect l="l" t="t" r="r" b="b"/>
              <a:pathLst>
                <a:path w="112071" h="78990" extrusionOk="0">
                  <a:moveTo>
                    <a:pt x="0" y="0"/>
                  </a:moveTo>
                  <a:lnTo>
                    <a:pt x="0" y="0"/>
                  </a:lnTo>
                  <a:cubicBezTo>
                    <a:pt x="40753" y="10046"/>
                    <a:pt x="79757" y="27389"/>
                    <a:pt x="112070" y="53742"/>
                  </a:cubicBezTo>
                  <a:cubicBezTo>
                    <a:pt x="110197" y="62378"/>
                    <a:pt x="108858" y="70960"/>
                    <a:pt x="110197" y="78990"/>
                  </a:cubicBezTo>
                  <a:cubicBezTo>
                    <a:pt x="81363" y="43554"/>
                    <a:pt x="42359" y="1759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6706594" y="-476376"/>
              <a:ext cx="3592156" cy="2531827"/>
            </a:xfrm>
            <a:custGeom>
              <a:avLst/>
              <a:gdLst/>
              <a:ahLst/>
              <a:cxnLst/>
              <a:rect l="l" t="t" r="r" b="b"/>
              <a:pathLst>
                <a:path w="112071" h="78990" extrusionOk="0">
                  <a:moveTo>
                    <a:pt x="0" y="0"/>
                  </a:moveTo>
                  <a:lnTo>
                    <a:pt x="0" y="0"/>
                  </a:lnTo>
                  <a:cubicBezTo>
                    <a:pt x="40753" y="10046"/>
                    <a:pt x="79757" y="27389"/>
                    <a:pt x="112070" y="53742"/>
                  </a:cubicBezTo>
                  <a:cubicBezTo>
                    <a:pt x="110197" y="62378"/>
                    <a:pt x="108858" y="70960"/>
                    <a:pt x="110197" y="78990"/>
                  </a:cubicBezTo>
                  <a:cubicBezTo>
                    <a:pt x="108858" y="77366"/>
                    <a:pt x="107485" y="75724"/>
                    <a:pt x="106111" y="74119"/>
                  </a:cubicBezTo>
                  <a:cubicBezTo>
                    <a:pt x="106664" y="69283"/>
                    <a:pt x="107788" y="64359"/>
                    <a:pt x="109162" y="59416"/>
                  </a:cubicBezTo>
                  <a:cubicBezTo>
                    <a:pt x="78258" y="31439"/>
                    <a:pt x="40182" y="1213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206683" y="315705"/>
              <a:ext cx="2693692" cy="3664210"/>
            </a:xfrm>
            <a:custGeom>
              <a:avLst/>
              <a:gdLst/>
              <a:ahLst/>
              <a:cxnLst/>
              <a:rect l="l" t="t" r="r" b="b"/>
              <a:pathLst>
                <a:path w="84040" h="114319" extrusionOk="0">
                  <a:moveTo>
                    <a:pt x="1" y="0"/>
                  </a:moveTo>
                  <a:lnTo>
                    <a:pt x="1" y="0"/>
                  </a:lnTo>
                  <a:cubicBezTo>
                    <a:pt x="34098" y="24516"/>
                    <a:pt x="63860" y="55098"/>
                    <a:pt x="84040" y="91587"/>
                  </a:cubicBezTo>
                  <a:cubicBezTo>
                    <a:pt x="79079" y="98902"/>
                    <a:pt x="74672" y="106342"/>
                    <a:pt x="72924" y="114318"/>
                  </a:cubicBezTo>
                  <a:cubicBezTo>
                    <a:pt x="59345" y="70693"/>
                    <a:pt x="32796" y="3213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6682010" y="-523269"/>
              <a:ext cx="3927842" cy="1781510"/>
            </a:xfrm>
            <a:custGeom>
              <a:avLst/>
              <a:gdLst/>
              <a:ahLst/>
              <a:cxnLst/>
              <a:rect l="l" t="t" r="r" b="b"/>
              <a:pathLst>
                <a:path w="122544" h="55581" extrusionOk="0">
                  <a:moveTo>
                    <a:pt x="119029" y="0"/>
                  </a:moveTo>
                  <a:lnTo>
                    <a:pt x="0" y="0"/>
                  </a:lnTo>
                  <a:cubicBezTo>
                    <a:pt x="44625" y="9011"/>
                    <a:pt x="87554" y="26711"/>
                    <a:pt x="122544" y="55580"/>
                  </a:cubicBezTo>
                  <a:cubicBezTo>
                    <a:pt x="116281" y="39076"/>
                    <a:pt x="121705" y="17825"/>
                    <a:pt x="119029" y="0"/>
                  </a:cubicBezTo>
                  <a:close/>
                </a:path>
              </a:pathLst>
            </a:custGeom>
            <a:solidFill>
              <a:srgbClr val="FF45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6682010" y="-523269"/>
              <a:ext cx="3927842" cy="1781510"/>
            </a:xfrm>
            <a:custGeom>
              <a:avLst/>
              <a:gdLst/>
              <a:ahLst/>
              <a:cxnLst/>
              <a:rect l="l" t="t" r="r" b="b"/>
              <a:pathLst>
                <a:path w="122544" h="55581" extrusionOk="0">
                  <a:moveTo>
                    <a:pt x="119029" y="0"/>
                  </a:moveTo>
                  <a:lnTo>
                    <a:pt x="0" y="0"/>
                  </a:lnTo>
                  <a:cubicBezTo>
                    <a:pt x="44625" y="9011"/>
                    <a:pt x="87554" y="26711"/>
                    <a:pt x="122544" y="55580"/>
                  </a:cubicBezTo>
                  <a:cubicBezTo>
                    <a:pt x="116281" y="39076"/>
                    <a:pt x="121705" y="17825"/>
                    <a:pt x="1190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1"/>
          <p:cNvGrpSpPr/>
          <p:nvPr/>
        </p:nvGrpSpPr>
        <p:grpSpPr>
          <a:xfrm>
            <a:off x="-898887" y="-685731"/>
            <a:ext cx="4173908" cy="4435784"/>
            <a:chOff x="-701300" y="296400"/>
            <a:chExt cx="3270575" cy="3475775"/>
          </a:xfrm>
        </p:grpSpPr>
        <p:sp>
          <p:nvSpPr>
            <p:cNvPr id="225" name="Google Shape;225;p11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1"/>
          <p:cNvGrpSpPr/>
          <p:nvPr/>
        </p:nvGrpSpPr>
        <p:grpSpPr>
          <a:xfrm rot="10800000">
            <a:off x="6291338" y="2087100"/>
            <a:ext cx="3270575" cy="3475775"/>
            <a:chOff x="-701300" y="296400"/>
            <a:chExt cx="3270575" cy="3475775"/>
          </a:xfrm>
        </p:grpSpPr>
        <p:sp>
          <p:nvSpPr>
            <p:cNvPr id="230" name="Google Shape;230;p11"/>
            <p:cNvSpPr/>
            <p:nvPr/>
          </p:nvSpPr>
          <p:spPr>
            <a:xfrm>
              <a:off x="-474700" y="647900"/>
              <a:ext cx="1730750" cy="1001450"/>
            </a:xfrm>
            <a:custGeom>
              <a:avLst/>
              <a:gdLst/>
              <a:ahLst/>
              <a:cxnLst/>
              <a:rect l="l" t="t" r="r" b="b"/>
              <a:pathLst>
                <a:path w="69230" h="40058" extrusionOk="0">
                  <a:moveTo>
                    <a:pt x="69230" y="1"/>
                  </a:moveTo>
                  <a:lnTo>
                    <a:pt x="2730" y="1"/>
                  </a:lnTo>
                  <a:cubicBezTo>
                    <a:pt x="2944" y="13775"/>
                    <a:pt x="4515" y="28156"/>
                    <a:pt x="0" y="40057"/>
                  </a:cubicBezTo>
                  <a:cubicBezTo>
                    <a:pt x="20716" y="22946"/>
                    <a:pt x="44232" y="9778"/>
                    <a:pt x="69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-701300" y="914200"/>
              <a:ext cx="2100550" cy="2857975"/>
            </a:xfrm>
            <a:custGeom>
              <a:avLst/>
              <a:gdLst/>
              <a:ahLst/>
              <a:cxnLst/>
              <a:rect l="l" t="t" r="r" b="b"/>
              <a:pathLst>
                <a:path w="84022" h="114319" extrusionOk="0">
                  <a:moveTo>
                    <a:pt x="84021" y="1"/>
                  </a:moveTo>
                  <a:lnTo>
                    <a:pt x="84021" y="1"/>
                  </a:lnTo>
                  <a:cubicBezTo>
                    <a:pt x="49942" y="24516"/>
                    <a:pt x="20163" y="55099"/>
                    <a:pt x="0" y="91587"/>
                  </a:cubicBezTo>
                  <a:cubicBezTo>
                    <a:pt x="4961" y="98902"/>
                    <a:pt x="9368" y="106343"/>
                    <a:pt x="11116" y="114318"/>
                  </a:cubicBezTo>
                  <a:cubicBezTo>
                    <a:pt x="24677" y="70693"/>
                    <a:pt x="51244" y="32135"/>
                    <a:pt x="8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1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0690" y="43537"/>
                    <a:pt x="69694" y="17593"/>
                    <a:pt x="1120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-232050" y="296400"/>
              <a:ext cx="2801325" cy="1974750"/>
            </a:xfrm>
            <a:custGeom>
              <a:avLst/>
              <a:gdLst/>
              <a:ahLst/>
              <a:cxnLst/>
              <a:rect l="l" t="t" r="r" b="b"/>
              <a:pathLst>
                <a:path w="112053" h="78990" extrusionOk="0">
                  <a:moveTo>
                    <a:pt x="112053" y="1"/>
                  </a:moveTo>
                  <a:lnTo>
                    <a:pt x="112053" y="1"/>
                  </a:lnTo>
                  <a:cubicBezTo>
                    <a:pt x="71318" y="10046"/>
                    <a:pt x="32296" y="27371"/>
                    <a:pt x="1" y="53743"/>
                  </a:cubicBezTo>
                  <a:cubicBezTo>
                    <a:pt x="1874" y="62378"/>
                    <a:pt x="3213" y="70961"/>
                    <a:pt x="1874" y="78990"/>
                  </a:cubicBezTo>
                  <a:cubicBezTo>
                    <a:pt x="3213" y="77348"/>
                    <a:pt x="4586" y="75707"/>
                    <a:pt x="5942" y="74101"/>
                  </a:cubicBezTo>
                  <a:cubicBezTo>
                    <a:pt x="5407" y="69283"/>
                    <a:pt x="4265" y="64359"/>
                    <a:pt x="2909" y="59399"/>
                  </a:cubicBezTo>
                  <a:cubicBezTo>
                    <a:pt x="33813" y="31439"/>
                    <a:pt x="71889" y="12134"/>
                    <a:pt x="1120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11"/>
          <p:cNvSpPr txBox="1">
            <a:spLocks noGrp="1"/>
          </p:cNvSpPr>
          <p:nvPr>
            <p:ph type="title" hasCustomPrompt="1"/>
          </p:nvPr>
        </p:nvSpPr>
        <p:spPr>
          <a:xfrm>
            <a:off x="1618200" y="1610100"/>
            <a:ext cx="5907600" cy="131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35" name="Google Shape;235;p11"/>
          <p:cNvSpPr txBox="1">
            <a:spLocks noGrp="1"/>
          </p:cNvSpPr>
          <p:nvPr>
            <p:ph type="subTitle" idx="1"/>
          </p:nvPr>
        </p:nvSpPr>
        <p:spPr>
          <a:xfrm>
            <a:off x="1618200" y="2920800"/>
            <a:ext cx="5907600" cy="61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13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●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○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■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●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○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■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●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ibre Franklin Light"/>
              <a:buChar char="○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Libre Franklin Light"/>
              <a:buChar char="■"/>
              <a:defRPr sz="1600">
                <a:solidFill>
                  <a:schemeClr val="dk2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4" r:id="rId13"/>
    <p:sldLayoutId id="2147483668" r:id="rId14"/>
    <p:sldLayoutId id="214748367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tw/url?sa=t&amp;rct=j&amp;q=&amp;esrc=s&amp;source=web&amp;cd=&amp;ved=2ahUKEwjHxbXJr7r1AhWDd94KHefwCOQQFnoECAMQAQ&amp;url=https%3A%2F%2Fecon.ntu.edu.tw%2Fter%2Fnew%2Fdata%2Fnew%2FTER45-3%2FTER453-3.pdf&amp;usg=AOvVaw1dvqpUxdzUNsbs3BMHPG5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27"/>
          <p:cNvSpPr txBox="1">
            <a:spLocks noGrp="1"/>
          </p:cNvSpPr>
          <p:nvPr>
            <p:ph type="ctrTitle"/>
          </p:nvPr>
        </p:nvSpPr>
        <p:spPr>
          <a:xfrm>
            <a:off x="1921735" y="762100"/>
            <a:ext cx="6578150" cy="322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TW" altLang="en-US" sz="44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執政優勢對選舉連任優勢</a:t>
            </a:r>
            <a:br>
              <a:rPr lang="en-US" altLang="zh-TW" sz="44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44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的迴歸分析</a:t>
            </a:r>
            <a:br>
              <a:rPr lang="en" sz="7700" dirty="0"/>
            </a:br>
            <a:r>
              <a:rPr lang="zh-TW" altLang="en-US" sz="2800" dirty="0">
                <a:solidFill>
                  <a:srgbClr val="C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以美國為例</a:t>
            </a:r>
            <a:r>
              <a:rPr lang="en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sz="6400" dirty="0">
              <a:solidFill>
                <a:schemeClr val="lt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56" name="Google Shape;656;p27"/>
          <p:cNvSpPr txBox="1">
            <a:spLocks noGrp="1"/>
          </p:cNvSpPr>
          <p:nvPr>
            <p:ph type="subTitle" idx="1"/>
          </p:nvPr>
        </p:nvSpPr>
        <p:spPr>
          <a:xfrm>
            <a:off x="2911486" y="4224708"/>
            <a:ext cx="4761600" cy="66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altLang="zh-TW" sz="18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—</a:t>
            </a:r>
            <a:r>
              <a:rPr lang="zh-TW" altLang="en-US" sz="18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第八組 </a:t>
            </a:r>
            <a:r>
              <a:rPr lang="en-US" altLang="zh-TW" sz="18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—</a:t>
            </a:r>
            <a:endParaRPr sz="1800" dirty="0">
              <a:solidFill>
                <a:schemeClr val="bg2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57" name="Google Shape;657;p27"/>
          <p:cNvSpPr/>
          <p:nvPr/>
        </p:nvSpPr>
        <p:spPr>
          <a:xfrm>
            <a:off x="3261510" y="3069960"/>
            <a:ext cx="3923992" cy="79550"/>
          </a:xfrm>
          <a:custGeom>
            <a:avLst/>
            <a:gdLst/>
            <a:ahLst/>
            <a:cxnLst/>
            <a:rect l="l" t="t" r="r" b="b"/>
            <a:pathLst>
              <a:path w="22705" h="394" extrusionOk="0">
                <a:moveTo>
                  <a:pt x="1" y="1"/>
                </a:moveTo>
                <a:lnTo>
                  <a:pt x="1" y="393"/>
                </a:lnTo>
                <a:lnTo>
                  <a:pt x="22705" y="393"/>
                </a:lnTo>
                <a:lnTo>
                  <a:pt x="227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658;p27"/>
          <p:cNvGrpSpPr/>
          <p:nvPr/>
        </p:nvGrpSpPr>
        <p:grpSpPr>
          <a:xfrm>
            <a:off x="3265809" y="3329436"/>
            <a:ext cx="585478" cy="569325"/>
            <a:chOff x="2809075" y="3225575"/>
            <a:chExt cx="479076" cy="569325"/>
          </a:xfrm>
        </p:grpSpPr>
        <p:sp>
          <p:nvSpPr>
            <p:cNvPr id="659" name="Google Shape;659;p27"/>
            <p:cNvSpPr/>
            <p:nvPr/>
          </p:nvSpPr>
          <p:spPr>
            <a:xfrm flipH="1">
              <a:off x="2809075" y="3225575"/>
              <a:ext cx="479076" cy="77075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 flipH="1">
              <a:off x="3048442" y="3717825"/>
              <a:ext cx="239708" cy="77075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 flipH="1">
              <a:off x="2934615" y="3471691"/>
              <a:ext cx="353460" cy="77075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27"/>
          <p:cNvGrpSpPr/>
          <p:nvPr/>
        </p:nvGrpSpPr>
        <p:grpSpPr>
          <a:xfrm flipH="1">
            <a:off x="6600152" y="3329436"/>
            <a:ext cx="585478" cy="569325"/>
            <a:chOff x="2809079" y="3225575"/>
            <a:chExt cx="479076" cy="569325"/>
          </a:xfrm>
        </p:grpSpPr>
        <p:sp>
          <p:nvSpPr>
            <p:cNvPr id="663" name="Google Shape;663;p27"/>
            <p:cNvSpPr/>
            <p:nvPr/>
          </p:nvSpPr>
          <p:spPr>
            <a:xfrm flipH="1">
              <a:off x="2809079" y="3225575"/>
              <a:ext cx="479076" cy="77075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 flipH="1">
              <a:off x="3048446" y="3717825"/>
              <a:ext cx="239708" cy="77075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 flipH="1">
              <a:off x="2934619" y="3470455"/>
              <a:ext cx="353460" cy="79550"/>
            </a:xfrm>
            <a:custGeom>
              <a:avLst/>
              <a:gdLst/>
              <a:ahLst/>
              <a:cxnLst/>
              <a:rect l="l" t="t" r="r" b="b"/>
              <a:pathLst>
                <a:path w="22705" h="394" extrusionOk="0">
                  <a:moveTo>
                    <a:pt x="1" y="1"/>
                  </a:moveTo>
                  <a:lnTo>
                    <a:pt x="1" y="393"/>
                  </a:lnTo>
                  <a:lnTo>
                    <a:pt x="22705" y="393"/>
                  </a:lnTo>
                  <a:lnTo>
                    <a:pt x="22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844;p34">
            <a:extLst>
              <a:ext uri="{FF2B5EF4-FFF2-40B4-BE49-F238E27FC236}">
                <a16:creationId xmlns:a16="http://schemas.microsoft.com/office/drawing/2014/main" id="{F3FF59FF-658F-4273-96BC-BEA8B9318167}"/>
              </a:ext>
            </a:extLst>
          </p:cNvPr>
          <p:cNvGrpSpPr/>
          <p:nvPr/>
        </p:nvGrpSpPr>
        <p:grpSpPr>
          <a:xfrm>
            <a:off x="54226" y="1821180"/>
            <a:ext cx="2871854" cy="3327823"/>
            <a:chOff x="5241300" y="1350006"/>
            <a:chExt cx="2988649" cy="3467708"/>
          </a:xfrm>
        </p:grpSpPr>
        <p:grpSp>
          <p:nvGrpSpPr>
            <p:cNvPr id="14" name="Google Shape;845;p34">
              <a:extLst>
                <a:ext uri="{FF2B5EF4-FFF2-40B4-BE49-F238E27FC236}">
                  <a16:creationId xmlns:a16="http://schemas.microsoft.com/office/drawing/2014/main" id="{436679CE-EAF7-4458-82F2-6DB386EDACF7}"/>
                </a:ext>
              </a:extLst>
            </p:cNvPr>
            <p:cNvGrpSpPr/>
            <p:nvPr/>
          </p:nvGrpSpPr>
          <p:grpSpPr>
            <a:xfrm>
              <a:off x="5241300" y="1350006"/>
              <a:ext cx="2988649" cy="3467708"/>
              <a:chOff x="5779699" y="2974452"/>
              <a:chExt cx="2088504" cy="2423276"/>
            </a:xfrm>
          </p:grpSpPr>
          <p:sp>
            <p:nvSpPr>
              <p:cNvPr id="27" name="Google Shape;846;p34">
                <a:extLst>
                  <a:ext uri="{FF2B5EF4-FFF2-40B4-BE49-F238E27FC236}">
                    <a16:creationId xmlns:a16="http://schemas.microsoft.com/office/drawing/2014/main" id="{A26C1BC9-559D-4AE5-BCB4-30AE47408B23}"/>
                  </a:ext>
                </a:extLst>
              </p:cNvPr>
              <p:cNvSpPr/>
              <p:nvPr/>
            </p:nvSpPr>
            <p:spPr>
              <a:xfrm>
                <a:off x="5980603" y="3516302"/>
                <a:ext cx="1169211" cy="1175575"/>
              </a:xfrm>
              <a:custGeom>
                <a:avLst/>
                <a:gdLst/>
                <a:ahLst/>
                <a:cxnLst/>
                <a:rect l="l" t="t" r="r" b="b"/>
                <a:pathLst>
                  <a:path w="33254" h="33435" extrusionOk="0">
                    <a:moveTo>
                      <a:pt x="14287" y="1"/>
                    </a:moveTo>
                    <a:cubicBezTo>
                      <a:pt x="13986" y="302"/>
                      <a:pt x="12983" y="1981"/>
                      <a:pt x="12557" y="2407"/>
                    </a:cubicBezTo>
                    <a:cubicBezTo>
                      <a:pt x="12257" y="2733"/>
                      <a:pt x="6517" y="5414"/>
                      <a:pt x="3710" y="7043"/>
                    </a:cubicBezTo>
                    <a:cubicBezTo>
                      <a:pt x="2833" y="7545"/>
                      <a:pt x="2257" y="7971"/>
                      <a:pt x="2206" y="8171"/>
                    </a:cubicBezTo>
                    <a:cubicBezTo>
                      <a:pt x="1981" y="9174"/>
                      <a:pt x="377" y="20602"/>
                      <a:pt x="277" y="21430"/>
                    </a:cubicBezTo>
                    <a:cubicBezTo>
                      <a:pt x="1" y="21906"/>
                      <a:pt x="126" y="30803"/>
                      <a:pt x="577" y="31354"/>
                    </a:cubicBezTo>
                    <a:cubicBezTo>
                      <a:pt x="3209" y="32983"/>
                      <a:pt x="6618" y="33410"/>
                      <a:pt x="12833" y="33435"/>
                    </a:cubicBezTo>
                    <a:lnTo>
                      <a:pt x="29525" y="33435"/>
                    </a:lnTo>
                    <a:cubicBezTo>
                      <a:pt x="29533" y="33435"/>
                      <a:pt x="29541" y="33435"/>
                      <a:pt x="29549" y="33435"/>
                    </a:cubicBezTo>
                    <a:cubicBezTo>
                      <a:pt x="33253" y="33435"/>
                      <a:pt x="31857" y="21944"/>
                      <a:pt x="32583" y="16342"/>
                    </a:cubicBezTo>
                    <a:cubicBezTo>
                      <a:pt x="32608" y="16267"/>
                      <a:pt x="32758" y="6141"/>
                      <a:pt x="32683" y="6116"/>
                    </a:cubicBezTo>
                    <a:cubicBezTo>
                      <a:pt x="32282" y="5866"/>
                      <a:pt x="31856" y="5615"/>
                      <a:pt x="31680" y="5490"/>
                    </a:cubicBezTo>
                    <a:cubicBezTo>
                      <a:pt x="31054" y="5038"/>
                      <a:pt x="25390" y="3434"/>
                      <a:pt x="25064" y="3309"/>
                    </a:cubicBezTo>
                    <a:cubicBezTo>
                      <a:pt x="25059" y="3309"/>
                      <a:pt x="25055" y="3309"/>
                      <a:pt x="25050" y="3309"/>
                    </a:cubicBezTo>
                    <a:cubicBezTo>
                      <a:pt x="24541" y="3309"/>
                      <a:pt x="23382" y="1952"/>
                      <a:pt x="23134" y="1580"/>
                    </a:cubicBezTo>
                    <a:cubicBezTo>
                      <a:pt x="23109" y="1655"/>
                      <a:pt x="22006" y="4136"/>
                      <a:pt x="21605" y="4663"/>
                    </a:cubicBezTo>
                    <a:cubicBezTo>
                      <a:pt x="21107" y="5321"/>
                      <a:pt x="20529" y="5575"/>
                      <a:pt x="19934" y="5575"/>
                    </a:cubicBezTo>
                    <a:cubicBezTo>
                      <a:pt x="18016" y="5575"/>
                      <a:pt x="15914" y="2937"/>
                      <a:pt x="15665" y="2708"/>
                    </a:cubicBezTo>
                    <a:cubicBezTo>
                      <a:pt x="15289" y="2357"/>
                      <a:pt x="14362" y="251"/>
                      <a:pt x="14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47;p34">
                <a:extLst>
                  <a:ext uri="{FF2B5EF4-FFF2-40B4-BE49-F238E27FC236}">
                    <a16:creationId xmlns:a16="http://schemas.microsoft.com/office/drawing/2014/main" id="{B2B04A20-5002-47A5-B077-C499226E4C83}"/>
                  </a:ext>
                </a:extLst>
              </p:cNvPr>
              <p:cNvSpPr/>
              <p:nvPr/>
            </p:nvSpPr>
            <p:spPr>
              <a:xfrm>
                <a:off x="6443801" y="3466094"/>
                <a:ext cx="410423" cy="311166"/>
              </a:xfrm>
              <a:custGeom>
                <a:avLst/>
                <a:gdLst/>
                <a:ahLst/>
                <a:cxnLst/>
                <a:rect l="l" t="t" r="r" b="b"/>
                <a:pathLst>
                  <a:path w="11673" h="8850" extrusionOk="0">
                    <a:moveTo>
                      <a:pt x="1338" y="0"/>
                    </a:moveTo>
                    <a:cubicBezTo>
                      <a:pt x="1338" y="0"/>
                      <a:pt x="1489" y="3233"/>
                      <a:pt x="611" y="4888"/>
                    </a:cubicBezTo>
                    <a:cubicBezTo>
                      <a:pt x="0" y="6020"/>
                      <a:pt x="9781" y="8850"/>
                      <a:pt x="11416" y="8850"/>
                    </a:cubicBezTo>
                    <a:cubicBezTo>
                      <a:pt x="11591" y="8850"/>
                      <a:pt x="11673" y="8817"/>
                      <a:pt x="11639" y="8747"/>
                    </a:cubicBezTo>
                    <a:cubicBezTo>
                      <a:pt x="11263" y="8020"/>
                      <a:pt x="10185" y="4336"/>
                      <a:pt x="9910" y="3208"/>
                    </a:cubicBezTo>
                    <a:cubicBezTo>
                      <a:pt x="9634" y="2080"/>
                      <a:pt x="9810" y="852"/>
                      <a:pt x="9810" y="852"/>
                    </a:cubicBezTo>
                    <a:lnTo>
                      <a:pt x="1338" y="0"/>
                    </a:ln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48;p34">
                <a:extLst>
                  <a:ext uri="{FF2B5EF4-FFF2-40B4-BE49-F238E27FC236}">
                    <a16:creationId xmlns:a16="http://schemas.microsoft.com/office/drawing/2014/main" id="{73B5FEEA-F5B6-4556-A487-F329A2D5E306}"/>
                  </a:ext>
                </a:extLst>
              </p:cNvPr>
              <p:cNvSpPr/>
              <p:nvPr/>
            </p:nvSpPr>
            <p:spPr>
              <a:xfrm>
                <a:off x="6465284" y="3420281"/>
                <a:ext cx="356909" cy="207128"/>
              </a:xfrm>
              <a:custGeom>
                <a:avLst/>
                <a:gdLst/>
                <a:ahLst/>
                <a:cxnLst/>
                <a:rect l="l" t="t" r="r" b="b"/>
                <a:pathLst>
                  <a:path w="10151" h="5891" extrusionOk="0">
                    <a:moveTo>
                      <a:pt x="10151" y="0"/>
                    </a:moveTo>
                    <a:lnTo>
                      <a:pt x="10151" y="0"/>
                    </a:lnTo>
                    <a:cubicBezTo>
                      <a:pt x="8558" y="3239"/>
                      <a:pt x="6832" y="4289"/>
                      <a:pt x="5263" y="4289"/>
                    </a:cubicBezTo>
                    <a:cubicBezTo>
                      <a:pt x="2364" y="4289"/>
                      <a:pt x="1" y="702"/>
                      <a:pt x="0" y="702"/>
                    </a:cubicBezTo>
                    <a:lnTo>
                      <a:pt x="0" y="702"/>
                    </a:lnTo>
                    <a:cubicBezTo>
                      <a:pt x="1" y="702"/>
                      <a:pt x="2126" y="5891"/>
                      <a:pt x="5615" y="5891"/>
                    </a:cubicBezTo>
                    <a:cubicBezTo>
                      <a:pt x="5640" y="5891"/>
                      <a:pt x="5665" y="5890"/>
                      <a:pt x="5690" y="5890"/>
                    </a:cubicBezTo>
                    <a:cubicBezTo>
                      <a:pt x="9223" y="5840"/>
                      <a:pt x="10151" y="1"/>
                      <a:pt x="10151" y="0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49;p34">
                <a:extLst>
                  <a:ext uri="{FF2B5EF4-FFF2-40B4-BE49-F238E27FC236}">
                    <a16:creationId xmlns:a16="http://schemas.microsoft.com/office/drawing/2014/main" id="{55CE9E33-3EEE-43C6-AB5B-901D7774CB98}"/>
                  </a:ext>
                </a:extLst>
              </p:cNvPr>
              <p:cNvSpPr/>
              <p:nvPr/>
            </p:nvSpPr>
            <p:spPr>
              <a:xfrm>
                <a:off x="6325031" y="2975260"/>
                <a:ext cx="578241" cy="64160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18248" extrusionOk="0">
                    <a:moveTo>
                      <a:pt x="9328" y="0"/>
                    </a:moveTo>
                    <a:cubicBezTo>
                      <a:pt x="1583" y="251"/>
                      <a:pt x="2937" y="8096"/>
                      <a:pt x="2937" y="8096"/>
                    </a:cubicBezTo>
                    <a:cubicBezTo>
                      <a:pt x="1" y="8608"/>
                      <a:pt x="2567" y="13497"/>
                      <a:pt x="3829" y="13497"/>
                    </a:cubicBezTo>
                    <a:cubicBezTo>
                      <a:pt x="3924" y="13497"/>
                      <a:pt x="4012" y="13469"/>
                      <a:pt x="4090" y="13409"/>
                    </a:cubicBezTo>
                    <a:cubicBezTo>
                      <a:pt x="4537" y="14352"/>
                      <a:pt x="6090" y="18247"/>
                      <a:pt x="9555" y="18247"/>
                    </a:cubicBezTo>
                    <a:cubicBezTo>
                      <a:pt x="9587" y="18247"/>
                      <a:pt x="9620" y="18247"/>
                      <a:pt x="9654" y="18246"/>
                    </a:cubicBezTo>
                    <a:cubicBezTo>
                      <a:pt x="13162" y="18196"/>
                      <a:pt x="14340" y="13384"/>
                      <a:pt x="14641" y="12356"/>
                    </a:cubicBezTo>
                    <a:cubicBezTo>
                      <a:pt x="15582" y="11556"/>
                      <a:pt x="16258" y="7820"/>
                      <a:pt x="15032" y="7820"/>
                    </a:cubicBezTo>
                    <a:cubicBezTo>
                      <a:pt x="14952" y="7820"/>
                      <a:pt x="14863" y="7836"/>
                      <a:pt x="14766" y="7870"/>
                    </a:cubicBezTo>
                    <a:cubicBezTo>
                      <a:pt x="16446" y="75"/>
                      <a:pt x="9328" y="0"/>
                      <a:pt x="9328" y="0"/>
                    </a:cubicBezTo>
                    <a:close/>
                  </a:path>
                </a:pathLst>
              </a:custGeom>
              <a:solidFill>
                <a:srgbClr val="BE88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850;p34">
                <a:extLst>
                  <a:ext uri="{FF2B5EF4-FFF2-40B4-BE49-F238E27FC236}">
                    <a16:creationId xmlns:a16="http://schemas.microsoft.com/office/drawing/2014/main" id="{F8BF5DCD-9D19-4609-88D0-288E545DC422}"/>
                  </a:ext>
                </a:extLst>
              </p:cNvPr>
              <p:cNvSpPr/>
              <p:nvPr/>
            </p:nvSpPr>
            <p:spPr>
              <a:xfrm>
                <a:off x="6451185" y="3633526"/>
                <a:ext cx="468823" cy="737586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20978" extrusionOk="0">
                    <a:moveTo>
                      <a:pt x="10151" y="0"/>
                    </a:moveTo>
                    <a:lnTo>
                      <a:pt x="10151" y="0"/>
                    </a:lnTo>
                    <a:cubicBezTo>
                      <a:pt x="8305" y="1412"/>
                      <a:pt x="2336" y="1506"/>
                      <a:pt x="777" y="1506"/>
                    </a:cubicBezTo>
                    <a:cubicBezTo>
                      <a:pt x="537" y="1506"/>
                      <a:pt x="402" y="1504"/>
                      <a:pt x="401" y="1504"/>
                    </a:cubicBezTo>
                    <a:lnTo>
                      <a:pt x="401" y="1504"/>
                    </a:lnTo>
                    <a:cubicBezTo>
                      <a:pt x="0" y="6842"/>
                      <a:pt x="9825" y="20978"/>
                      <a:pt x="9825" y="20978"/>
                    </a:cubicBezTo>
                    <a:cubicBezTo>
                      <a:pt x="13334" y="13985"/>
                      <a:pt x="10151" y="1"/>
                      <a:pt x="10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51;p34">
                <a:extLst>
                  <a:ext uri="{FF2B5EF4-FFF2-40B4-BE49-F238E27FC236}">
                    <a16:creationId xmlns:a16="http://schemas.microsoft.com/office/drawing/2014/main" id="{792EA898-257C-4DBD-B6E1-C38778A298E0}"/>
                  </a:ext>
                </a:extLst>
              </p:cNvPr>
              <p:cNvSpPr/>
              <p:nvPr/>
            </p:nvSpPr>
            <p:spPr>
              <a:xfrm>
                <a:off x="6446790" y="3508391"/>
                <a:ext cx="209765" cy="312080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8876" extrusionOk="0">
                    <a:moveTo>
                      <a:pt x="953" y="0"/>
                    </a:moveTo>
                    <a:cubicBezTo>
                      <a:pt x="0" y="2231"/>
                      <a:pt x="2156" y="8873"/>
                      <a:pt x="2156" y="8873"/>
                    </a:cubicBezTo>
                    <a:cubicBezTo>
                      <a:pt x="2185" y="8874"/>
                      <a:pt x="2214" y="8875"/>
                      <a:pt x="2243" y="8875"/>
                    </a:cubicBezTo>
                    <a:cubicBezTo>
                      <a:pt x="4189" y="8875"/>
                      <a:pt x="5965" y="4787"/>
                      <a:pt x="5965" y="4787"/>
                    </a:cubicBezTo>
                    <a:cubicBezTo>
                      <a:pt x="1780" y="2883"/>
                      <a:pt x="953" y="1"/>
                      <a:pt x="9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52;p34">
                <a:extLst>
                  <a:ext uri="{FF2B5EF4-FFF2-40B4-BE49-F238E27FC236}">
                    <a16:creationId xmlns:a16="http://schemas.microsoft.com/office/drawing/2014/main" id="{FD303DC3-8270-4903-B5DF-BE625D81782D}"/>
                  </a:ext>
                </a:extLst>
              </p:cNvPr>
              <p:cNvSpPr/>
              <p:nvPr/>
            </p:nvSpPr>
            <p:spPr>
              <a:xfrm>
                <a:off x="6712037" y="3557721"/>
                <a:ext cx="109277" cy="206249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5866" extrusionOk="0">
                    <a:moveTo>
                      <a:pt x="2256" y="1"/>
                    </a:moveTo>
                    <a:cubicBezTo>
                      <a:pt x="2256" y="1"/>
                      <a:pt x="1679" y="2031"/>
                      <a:pt x="0" y="2983"/>
                    </a:cubicBezTo>
                    <a:cubicBezTo>
                      <a:pt x="0" y="2983"/>
                      <a:pt x="1504" y="3459"/>
                      <a:pt x="2356" y="5865"/>
                    </a:cubicBezTo>
                    <a:cubicBezTo>
                      <a:pt x="2356" y="5865"/>
                      <a:pt x="3108" y="3334"/>
                      <a:pt x="22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53;p34">
                <a:extLst>
                  <a:ext uri="{FF2B5EF4-FFF2-40B4-BE49-F238E27FC236}">
                    <a16:creationId xmlns:a16="http://schemas.microsoft.com/office/drawing/2014/main" id="{C59138E9-BEBD-4A5C-A3ED-36081314F02B}"/>
                  </a:ext>
                </a:extLst>
              </p:cNvPr>
              <p:cNvSpPr/>
              <p:nvPr/>
            </p:nvSpPr>
            <p:spPr>
              <a:xfrm>
                <a:off x="6629200" y="3655536"/>
                <a:ext cx="137476" cy="96971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2758" extrusionOk="0">
                    <a:moveTo>
                      <a:pt x="2582" y="1"/>
                    </a:moveTo>
                    <a:lnTo>
                      <a:pt x="602" y="452"/>
                    </a:lnTo>
                    <a:cubicBezTo>
                      <a:pt x="0" y="1154"/>
                      <a:pt x="602" y="2407"/>
                      <a:pt x="1053" y="2682"/>
                    </a:cubicBezTo>
                    <a:cubicBezTo>
                      <a:pt x="1140" y="2736"/>
                      <a:pt x="1266" y="2757"/>
                      <a:pt x="1413" y="2757"/>
                    </a:cubicBezTo>
                    <a:cubicBezTo>
                      <a:pt x="2028" y="2757"/>
                      <a:pt x="3008" y="2382"/>
                      <a:pt x="3008" y="2382"/>
                    </a:cubicBezTo>
                    <a:cubicBezTo>
                      <a:pt x="3910" y="377"/>
                      <a:pt x="2582" y="1"/>
                      <a:pt x="25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54;p34">
                <a:extLst>
                  <a:ext uri="{FF2B5EF4-FFF2-40B4-BE49-F238E27FC236}">
                    <a16:creationId xmlns:a16="http://schemas.microsoft.com/office/drawing/2014/main" id="{10D9DE86-9B79-46D3-968B-BB2BAABCFE2D}"/>
                  </a:ext>
                </a:extLst>
              </p:cNvPr>
              <p:cNvSpPr/>
              <p:nvPr/>
            </p:nvSpPr>
            <p:spPr>
              <a:xfrm>
                <a:off x="6599243" y="3739252"/>
                <a:ext cx="315491" cy="682983"/>
              </a:xfrm>
              <a:custGeom>
                <a:avLst/>
                <a:gdLst/>
                <a:ahLst/>
                <a:cxnLst/>
                <a:rect l="l" t="t" r="r" b="b"/>
                <a:pathLst>
                  <a:path w="8973" h="19425" extrusionOk="0">
                    <a:moveTo>
                      <a:pt x="3860" y="1"/>
                    </a:moveTo>
                    <a:lnTo>
                      <a:pt x="1905" y="301"/>
                    </a:lnTo>
                    <a:cubicBezTo>
                      <a:pt x="401" y="3384"/>
                      <a:pt x="0" y="10577"/>
                      <a:pt x="0" y="10577"/>
                    </a:cubicBezTo>
                    <a:lnTo>
                      <a:pt x="5514" y="19424"/>
                    </a:lnTo>
                    <a:lnTo>
                      <a:pt x="6065" y="18372"/>
                    </a:lnTo>
                    <a:cubicBezTo>
                      <a:pt x="8973" y="13008"/>
                      <a:pt x="3860" y="1"/>
                      <a:pt x="3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855;p34">
                <a:extLst>
                  <a:ext uri="{FF2B5EF4-FFF2-40B4-BE49-F238E27FC236}">
                    <a16:creationId xmlns:a16="http://schemas.microsoft.com/office/drawing/2014/main" id="{2CF2D2F4-C316-4304-9091-38E27196A1BA}"/>
                  </a:ext>
                </a:extLst>
              </p:cNvPr>
              <p:cNvSpPr/>
              <p:nvPr/>
            </p:nvSpPr>
            <p:spPr>
              <a:xfrm>
                <a:off x="6345423" y="3507512"/>
                <a:ext cx="447692" cy="914723"/>
              </a:xfrm>
              <a:custGeom>
                <a:avLst/>
                <a:gdLst/>
                <a:ahLst/>
                <a:cxnLst/>
                <a:rect l="l" t="t" r="r" b="b"/>
                <a:pathLst>
                  <a:path w="12733" h="26016" extrusionOk="0">
                    <a:moveTo>
                      <a:pt x="3836" y="0"/>
                    </a:moveTo>
                    <a:cubicBezTo>
                      <a:pt x="3835" y="1"/>
                      <a:pt x="2582" y="2181"/>
                      <a:pt x="1254" y="3309"/>
                    </a:cubicBezTo>
                    <a:cubicBezTo>
                      <a:pt x="1254" y="3309"/>
                      <a:pt x="277" y="5990"/>
                      <a:pt x="402" y="6090"/>
                    </a:cubicBezTo>
                    <a:cubicBezTo>
                      <a:pt x="527" y="6166"/>
                      <a:pt x="1856" y="6817"/>
                      <a:pt x="1856" y="6817"/>
                    </a:cubicBezTo>
                    <a:lnTo>
                      <a:pt x="1" y="8847"/>
                    </a:lnTo>
                    <a:lnTo>
                      <a:pt x="12733" y="26015"/>
                    </a:lnTo>
                    <a:cubicBezTo>
                      <a:pt x="12733" y="26015"/>
                      <a:pt x="9951" y="15289"/>
                      <a:pt x="6492" y="8722"/>
                    </a:cubicBezTo>
                    <a:cubicBezTo>
                      <a:pt x="3435" y="2883"/>
                      <a:pt x="3835" y="1"/>
                      <a:pt x="38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856;p34">
                <a:extLst>
                  <a:ext uri="{FF2B5EF4-FFF2-40B4-BE49-F238E27FC236}">
                    <a16:creationId xmlns:a16="http://schemas.microsoft.com/office/drawing/2014/main" id="{B943A860-63D9-4EF9-985E-3AAD8DB553C1}"/>
                  </a:ext>
                </a:extLst>
              </p:cNvPr>
              <p:cNvSpPr/>
              <p:nvPr/>
            </p:nvSpPr>
            <p:spPr>
              <a:xfrm>
                <a:off x="6786049" y="3557721"/>
                <a:ext cx="200939" cy="900623"/>
              </a:xfrm>
              <a:custGeom>
                <a:avLst/>
                <a:gdLst/>
                <a:ahLst/>
                <a:cxnLst/>
                <a:rect l="l" t="t" r="r" b="b"/>
                <a:pathLst>
                  <a:path w="5715" h="25615" extrusionOk="0">
                    <a:moveTo>
                      <a:pt x="151" y="1"/>
                    </a:moveTo>
                    <a:lnTo>
                      <a:pt x="151" y="1"/>
                    </a:lnTo>
                    <a:cubicBezTo>
                      <a:pt x="2456" y="11755"/>
                      <a:pt x="0" y="25615"/>
                      <a:pt x="0" y="25615"/>
                    </a:cubicBezTo>
                    <a:cubicBezTo>
                      <a:pt x="3208" y="20753"/>
                      <a:pt x="5715" y="6517"/>
                      <a:pt x="5715" y="6517"/>
                    </a:cubicBezTo>
                    <a:cubicBezTo>
                      <a:pt x="4762" y="6141"/>
                      <a:pt x="3885" y="5239"/>
                      <a:pt x="3885" y="5239"/>
                    </a:cubicBezTo>
                    <a:cubicBezTo>
                      <a:pt x="4086" y="5164"/>
                      <a:pt x="4436" y="4387"/>
                      <a:pt x="4436" y="4387"/>
                    </a:cubicBezTo>
                    <a:cubicBezTo>
                      <a:pt x="3083" y="3334"/>
                      <a:pt x="151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57;p34">
                <a:extLst>
                  <a:ext uri="{FF2B5EF4-FFF2-40B4-BE49-F238E27FC236}">
                    <a16:creationId xmlns:a16="http://schemas.microsoft.com/office/drawing/2014/main" id="{1D8F02BA-6DC6-46F0-9F69-1BB5B010E318}"/>
                  </a:ext>
                </a:extLst>
              </p:cNvPr>
              <p:cNvSpPr/>
              <p:nvPr/>
            </p:nvSpPr>
            <p:spPr>
              <a:xfrm>
                <a:off x="6429175" y="4099677"/>
                <a:ext cx="212402" cy="325371"/>
              </a:xfrm>
              <a:custGeom>
                <a:avLst/>
                <a:gdLst/>
                <a:ahLst/>
                <a:cxnLst/>
                <a:rect l="l" t="t" r="r" b="b"/>
                <a:pathLst>
                  <a:path w="6041" h="9254" extrusionOk="0">
                    <a:moveTo>
                      <a:pt x="1629" y="0"/>
                    </a:moveTo>
                    <a:cubicBezTo>
                      <a:pt x="1629" y="1"/>
                      <a:pt x="0" y="5790"/>
                      <a:pt x="4912" y="9249"/>
                    </a:cubicBezTo>
                    <a:cubicBezTo>
                      <a:pt x="4916" y="9252"/>
                      <a:pt x="4917" y="9253"/>
                      <a:pt x="4917" y="9253"/>
                    </a:cubicBezTo>
                    <a:cubicBezTo>
                      <a:pt x="4919" y="9253"/>
                      <a:pt x="4862" y="9185"/>
                      <a:pt x="4862" y="9098"/>
                    </a:cubicBezTo>
                    <a:cubicBezTo>
                      <a:pt x="4912" y="8422"/>
                      <a:pt x="6040" y="3660"/>
                      <a:pt x="1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58;p34">
                <a:extLst>
                  <a:ext uri="{FF2B5EF4-FFF2-40B4-BE49-F238E27FC236}">
                    <a16:creationId xmlns:a16="http://schemas.microsoft.com/office/drawing/2014/main" id="{A1DF17BA-444F-4293-A130-19D8266E066D}"/>
                  </a:ext>
                </a:extLst>
              </p:cNvPr>
              <p:cNvSpPr/>
              <p:nvPr/>
            </p:nvSpPr>
            <p:spPr>
              <a:xfrm>
                <a:off x="6465284" y="4101435"/>
                <a:ext cx="160400" cy="280260"/>
              </a:xfrm>
              <a:custGeom>
                <a:avLst/>
                <a:gdLst/>
                <a:ahLst/>
                <a:cxnLst/>
                <a:rect l="l" t="t" r="r" b="b"/>
                <a:pathLst>
                  <a:path w="4562" h="7971" extrusionOk="0">
                    <a:moveTo>
                      <a:pt x="752" y="1"/>
                    </a:moveTo>
                    <a:lnTo>
                      <a:pt x="0" y="527"/>
                    </a:lnTo>
                    <a:lnTo>
                      <a:pt x="1479" y="7971"/>
                    </a:lnTo>
                    <a:cubicBezTo>
                      <a:pt x="3534" y="7169"/>
                      <a:pt x="4562" y="5790"/>
                      <a:pt x="4562" y="5790"/>
                    </a:cubicBezTo>
                    <a:cubicBezTo>
                      <a:pt x="3635" y="2306"/>
                      <a:pt x="853" y="51"/>
                      <a:pt x="7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859;p34">
                <a:extLst>
                  <a:ext uri="{FF2B5EF4-FFF2-40B4-BE49-F238E27FC236}">
                    <a16:creationId xmlns:a16="http://schemas.microsoft.com/office/drawing/2014/main" id="{EC52E05F-100B-425D-BC65-C6C2F81CAD73}"/>
                  </a:ext>
                </a:extLst>
              </p:cNvPr>
              <p:cNvSpPr/>
              <p:nvPr/>
            </p:nvSpPr>
            <p:spPr>
              <a:xfrm>
                <a:off x="6614222" y="3677581"/>
                <a:ext cx="141027" cy="151610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4312" extrusionOk="0">
                    <a:moveTo>
                      <a:pt x="2005" y="0"/>
                    </a:moveTo>
                    <a:cubicBezTo>
                      <a:pt x="952" y="0"/>
                      <a:pt x="100" y="1078"/>
                      <a:pt x="25" y="2131"/>
                    </a:cubicBezTo>
                    <a:cubicBezTo>
                      <a:pt x="0" y="2206"/>
                      <a:pt x="0" y="2256"/>
                      <a:pt x="0" y="2306"/>
                    </a:cubicBezTo>
                    <a:cubicBezTo>
                      <a:pt x="0" y="2356"/>
                      <a:pt x="0" y="2406"/>
                      <a:pt x="0" y="2431"/>
                    </a:cubicBezTo>
                    <a:cubicBezTo>
                      <a:pt x="50" y="2958"/>
                      <a:pt x="276" y="3409"/>
                      <a:pt x="627" y="3760"/>
                    </a:cubicBezTo>
                    <a:cubicBezTo>
                      <a:pt x="852" y="3985"/>
                      <a:pt x="1128" y="4136"/>
                      <a:pt x="1429" y="4236"/>
                    </a:cubicBezTo>
                    <a:cubicBezTo>
                      <a:pt x="1454" y="4236"/>
                      <a:pt x="1504" y="4261"/>
                      <a:pt x="1529" y="4261"/>
                    </a:cubicBezTo>
                    <a:cubicBezTo>
                      <a:pt x="1679" y="4311"/>
                      <a:pt x="1830" y="4311"/>
                      <a:pt x="2005" y="4311"/>
                    </a:cubicBezTo>
                    <a:cubicBezTo>
                      <a:pt x="2181" y="4311"/>
                      <a:pt x="2331" y="4311"/>
                      <a:pt x="2506" y="4261"/>
                    </a:cubicBezTo>
                    <a:cubicBezTo>
                      <a:pt x="2531" y="4261"/>
                      <a:pt x="2556" y="4236"/>
                      <a:pt x="2582" y="4236"/>
                    </a:cubicBezTo>
                    <a:cubicBezTo>
                      <a:pt x="2907" y="4136"/>
                      <a:pt x="3183" y="3985"/>
                      <a:pt x="3409" y="3760"/>
                    </a:cubicBezTo>
                    <a:cubicBezTo>
                      <a:pt x="3760" y="3409"/>
                      <a:pt x="3985" y="2958"/>
                      <a:pt x="4010" y="2431"/>
                    </a:cubicBezTo>
                    <a:cubicBezTo>
                      <a:pt x="4010" y="2406"/>
                      <a:pt x="4010" y="2356"/>
                      <a:pt x="4010" y="2306"/>
                    </a:cubicBezTo>
                    <a:cubicBezTo>
                      <a:pt x="4010" y="2256"/>
                      <a:pt x="4010" y="2206"/>
                      <a:pt x="4010" y="2131"/>
                    </a:cubicBezTo>
                    <a:cubicBezTo>
                      <a:pt x="3910" y="1078"/>
                      <a:pt x="3058" y="0"/>
                      <a:pt x="2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860;p34">
                <a:extLst>
                  <a:ext uri="{FF2B5EF4-FFF2-40B4-BE49-F238E27FC236}">
                    <a16:creationId xmlns:a16="http://schemas.microsoft.com/office/drawing/2014/main" id="{F990BAED-A3D8-4B2E-84F5-37DD9A287E0F}"/>
                  </a:ext>
                </a:extLst>
              </p:cNvPr>
              <p:cNvSpPr/>
              <p:nvPr/>
            </p:nvSpPr>
            <p:spPr>
              <a:xfrm>
                <a:off x="6635353" y="3808869"/>
                <a:ext cx="98729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528" extrusionOk="0">
                    <a:moveTo>
                      <a:pt x="1" y="1"/>
                    </a:moveTo>
                    <a:lnTo>
                      <a:pt x="151" y="527"/>
                    </a:lnTo>
                    <a:lnTo>
                      <a:pt x="2657" y="527"/>
                    </a:lnTo>
                    <a:lnTo>
                      <a:pt x="28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861;p34">
                <a:extLst>
                  <a:ext uri="{FF2B5EF4-FFF2-40B4-BE49-F238E27FC236}">
                    <a16:creationId xmlns:a16="http://schemas.microsoft.com/office/drawing/2014/main" id="{51902377-9B51-4DB2-B532-2092A8764FB0}"/>
                  </a:ext>
                </a:extLst>
              </p:cNvPr>
              <p:cNvSpPr/>
              <p:nvPr/>
            </p:nvSpPr>
            <p:spPr>
              <a:xfrm>
                <a:off x="6614222" y="3752472"/>
                <a:ext cx="141027" cy="10618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302" extrusionOk="0">
                    <a:moveTo>
                      <a:pt x="25" y="1"/>
                    </a:moveTo>
                    <a:cubicBezTo>
                      <a:pt x="0" y="76"/>
                      <a:pt x="0" y="126"/>
                      <a:pt x="0" y="176"/>
                    </a:cubicBezTo>
                    <a:cubicBezTo>
                      <a:pt x="0" y="226"/>
                      <a:pt x="0" y="276"/>
                      <a:pt x="0" y="301"/>
                    </a:cubicBezTo>
                    <a:lnTo>
                      <a:pt x="4010" y="301"/>
                    </a:lnTo>
                    <a:cubicBezTo>
                      <a:pt x="4010" y="276"/>
                      <a:pt x="4010" y="226"/>
                      <a:pt x="4010" y="176"/>
                    </a:cubicBezTo>
                    <a:cubicBezTo>
                      <a:pt x="4010" y="126"/>
                      <a:pt x="4010" y="76"/>
                      <a:pt x="40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862;p34">
                <a:extLst>
                  <a:ext uri="{FF2B5EF4-FFF2-40B4-BE49-F238E27FC236}">
                    <a16:creationId xmlns:a16="http://schemas.microsoft.com/office/drawing/2014/main" id="{59845289-969D-4C03-914B-FFD4F1BD6551}"/>
                  </a:ext>
                </a:extLst>
              </p:cNvPr>
              <p:cNvSpPr/>
              <p:nvPr/>
            </p:nvSpPr>
            <p:spPr>
              <a:xfrm>
                <a:off x="6640627" y="3826484"/>
                <a:ext cx="88181" cy="251183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7144" extrusionOk="0">
                    <a:moveTo>
                      <a:pt x="1" y="1"/>
                    </a:moveTo>
                    <a:lnTo>
                      <a:pt x="302" y="6818"/>
                    </a:lnTo>
                    <a:cubicBezTo>
                      <a:pt x="327" y="6993"/>
                      <a:pt x="427" y="7144"/>
                      <a:pt x="552" y="7144"/>
                    </a:cubicBezTo>
                    <a:lnTo>
                      <a:pt x="1956" y="7144"/>
                    </a:lnTo>
                    <a:cubicBezTo>
                      <a:pt x="2081" y="7144"/>
                      <a:pt x="2206" y="6993"/>
                      <a:pt x="2206" y="6818"/>
                    </a:cubicBezTo>
                    <a:lnTo>
                      <a:pt x="25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863;p34">
                <a:extLst>
                  <a:ext uri="{FF2B5EF4-FFF2-40B4-BE49-F238E27FC236}">
                    <a16:creationId xmlns:a16="http://schemas.microsoft.com/office/drawing/2014/main" id="{EE124E1B-E228-41EF-9BA3-1E138C1052D2}"/>
                  </a:ext>
                </a:extLst>
              </p:cNvPr>
              <p:cNvSpPr/>
              <p:nvPr/>
            </p:nvSpPr>
            <p:spPr>
              <a:xfrm>
                <a:off x="6653847" y="4064412"/>
                <a:ext cx="61741" cy="82872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2357" extrusionOk="0">
                    <a:moveTo>
                      <a:pt x="277" y="1"/>
                    </a:moveTo>
                    <a:cubicBezTo>
                      <a:pt x="126" y="1"/>
                      <a:pt x="1" y="176"/>
                      <a:pt x="26" y="377"/>
                    </a:cubicBezTo>
                    <a:lnTo>
                      <a:pt x="126" y="2031"/>
                    </a:lnTo>
                    <a:cubicBezTo>
                      <a:pt x="126" y="2206"/>
                      <a:pt x="252" y="2357"/>
                      <a:pt x="377" y="2357"/>
                    </a:cubicBezTo>
                    <a:lnTo>
                      <a:pt x="1379" y="2357"/>
                    </a:lnTo>
                    <a:cubicBezTo>
                      <a:pt x="1530" y="2357"/>
                      <a:pt x="1630" y="2206"/>
                      <a:pt x="1630" y="2031"/>
                    </a:cubicBezTo>
                    <a:lnTo>
                      <a:pt x="1755" y="377"/>
                    </a:lnTo>
                    <a:cubicBezTo>
                      <a:pt x="1755" y="176"/>
                      <a:pt x="1655" y="1"/>
                      <a:pt x="1505" y="1"/>
                    </a:cubicBezTo>
                    <a:close/>
                  </a:path>
                </a:pathLst>
              </a:custGeom>
              <a:solidFill>
                <a:srgbClr val="191C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864;p34">
                <a:extLst>
                  <a:ext uri="{FF2B5EF4-FFF2-40B4-BE49-F238E27FC236}">
                    <a16:creationId xmlns:a16="http://schemas.microsoft.com/office/drawing/2014/main" id="{1BEAA4A4-AA5F-4896-B6E7-8F2A5BEF79AA}"/>
                  </a:ext>
                </a:extLst>
              </p:cNvPr>
              <p:cNvSpPr/>
              <p:nvPr/>
            </p:nvSpPr>
            <p:spPr>
              <a:xfrm>
                <a:off x="6676771" y="4146370"/>
                <a:ext cx="15892" cy="27354"/>
              </a:xfrm>
              <a:custGeom>
                <a:avLst/>
                <a:gdLst/>
                <a:ahLst/>
                <a:cxnLst/>
                <a:rect l="l" t="t" r="r" b="b"/>
                <a:pathLst>
                  <a:path w="452" h="778" extrusionOk="0">
                    <a:moveTo>
                      <a:pt x="1" y="1"/>
                    </a:moveTo>
                    <a:lnTo>
                      <a:pt x="1" y="552"/>
                    </a:lnTo>
                    <a:cubicBezTo>
                      <a:pt x="1" y="677"/>
                      <a:pt x="101" y="778"/>
                      <a:pt x="226" y="778"/>
                    </a:cubicBezTo>
                    <a:cubicBezTo>
                      <a:pt x="351" y="778"/>
                      <a:pt x="452" y="677"/>
                      <a:pt x="452" y="552"/>
                    </a:cubicBezTo>
                    <a:lnTo>
                      <a:pt x="452" y="1"/>
                    </a:lnTo>
                    <a:close/>
                  </a:path>
                </a:pathLst>
              </a:custGeom>
              <a:solidFill>
                <a:srgbClr val="191C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865;p34">
                <a:extLst>
                  <a:ext uri="{FF2B5EF4-FFF2-40B4-BE49-F238E27FC236}">
                    <a16:creationId xmlns:a16="http://schemas.microsoft.com/office/drawing/2014/main" id="{6BAE2F0A-C8E8-49F9-9F5B-2C6FF82925B1}"/>
                  </a:ext>
                </a:extLst>
              </p:cNvPr>
              <p:cNvSpPr/>
              <p:nvPr/>
            </p:nvSpPr>
            <p:spPr>
              <a:xfrm>
                <a:off x="6466620" y="3897683"/>
                <a:ext cx="324738" cy="347064"/>
              </a:xfrm>
              <a:custGeom>
                <a:avLst/>
                <a:gdLst/>
                <a:ahLst/>
                <a:cxnLst/>
                <a:rect l="l" t="t" r="r" b="b"/>
                <a:pathLst>
                  <a:path w="9236" h="9871" extrusionOk="0">
                    <a:moveTo>
                      <a:pt x="6881" y="1"/>
                    </a:moveTo>
                    <a:cubicBezTo>
                      <a:pt x="5481" y="1"/>
                      <a:pt x="3728" y="1207"/>
                      <a:pt x="3020" y="2512"/>
                    </a:cubicBezTo>
                    <a:cubicBezTo>
                      <a:pt x="1892" y="4618"/>
                      <a:pt x="815" y="5796"/>
                      <a:pt x="815" y="5796"/>
                    </a:cubicBezTo>
                    <a:cubicBezTo>
                      <a:pt x="0" y="7703"/>
                      <a:pt x="2037" y="9871"/>
                      <a:pt x="2353" y="9871"/>
                    </a:cubicBezTo>
                    <a:cubicBezTo>
                      <a:pt x="2378" y="9871"/>
                      <a:pt x="2392" y="9858"/>
                      <a:pt x="2394" y="9831"/>
                    </a:cubicBezTo>
                    <a:cubicBezTo>
                      <a:pt x="2419" y="9480"/>
                      <a:pt x="4524" y="9304"/>
                      <a:pt x="5577" y="8803"/>
                    </a:cubicBezTo>
                    <a:cubicBezTo>
                      <a:pt x="6604" y="8327"/>
                      <a:pt x="7356" y="6773"/>
                      <a:pt x="7356" y="6773"/>
                    </a:cubicBezTo>
                    <a:cubicBezTo>
                      <a:pt x="7356" y="6773"/>
                      <a:pt x="8434" y="6748"/>
                      <a:pt x="8709" y="6297"/>
                    </a:cubicBezTo>
                    <a:cubicBezTo>
                      <a:pt x="8985" y="5846"/>
                      <a:pt x="8785" y="5269"/>
                      <a:pt x="8785" y="5269"/>
                    </a:cubicBezTo>
                    <a:cubicBezTo>
                      <a:pt x="9110" y="4442"/>
                      <a:pt x="8785" y="3615"/>
                      <a:pt x="8785" y="3615"/>
                    </a:cubicBezTo>
                    <a:cubicBezTo>
                      <a:pt x="9236" y="2963"/>
                      <a:pt x="8734" y="1886"/>
                      <a:pt x="8734" y="1886"/>
                    </a:cubicBezTo>
                    <a:lnTo>
                      <a:pt x="8709" y="1510"/>
                    </a:lnTo>
                    <a:cubicBezTo>
                      <a:pt x="8420" y="426"/>
                      <a:pt x="7713" y="1"/>
                      <a:pt x="6881" y="1"/>
                    </a:cubicBezTo>
                    <a:close/>
                  </a:path>
                </a:pathLst>
              </a:custGeom>
              <a:solidFill>
                <a:srgbClr val="BE88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866;p34">
                <a:extLst>
                  <a:ext uri="{FF2B5EF4-FFF2-40B4-BE49-F238E27FC236}">
                    <a16:creationId xmlns:a16="http://schemas.microsoft.com/office/drawing/2014/main" id="{A30A4838-C78A-4408-B796-DEF8BDE77124}"/>
                  </a:ext>
                </a:extLst>
              </p:cNvPr>
              <p:cNvSpPr/>
              <p:nvPr/>
            </p:nvSpPr>
            <p:spPr>
              <a:xfrm>
                <a:off x="6415357" y="4101400"/>
                <a:ext cx="190075" cy="261837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7447" extrusionOk="0">
                    <a:moveTo>
                      <a:pt x="2178" y="0"/>
                    </a:moveTo>
                    <a:cubicBezTo>
                      <a:pt x="2176" y="0"/>
                      <a:pt x="2174" y="1"/>
                      <a:pt x="2172" y="2"/>
                    </a:cubicBezTo>
                    <a:cubicBezTo>
                      <a:pt x="1" y="861"/>
                      <a:pt x="420" y="7446"/>
                      <a:pt x="2304" y="7446"/>
                    </a:cubicBezTo>
                    <a:cubicBezTo>
                      <a:pt x="2398" y="7446"/>
                      <a:pt x="2497" y="7430"/>
                      <a:pt x="2598" y="7395"/>
                    </a:cubicBezTo>
                    <a:cubicBezTo>
                      <a:pt x="4754" y="6668"/>
                      <a:pt x="5405" y="5340"/>
                      <a:pt x="5405" y="5340"/>
                    </a:cubicBezTo>
                    <a:cubicBezTo>
                      <a:pt x="3072" y="3900"/>
                      <a:pt x="2386" y="0"/>
                      <a:pt x="21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867;p34">
                <a:extLst>
                  <a:ext uri="{FF2B5EF4-FFF2-40B4-BE49-F238E27FC236}">
                    <a16:creationId xmlns:a16="http://schemas.microsoft.com/office/drawing/2014/main" id="{78008880-0772-4029-A7CD-DFF80353899D}"/>
                  </a:ext>
                </a:extLst>
              </p:cNvPr>
              <p:cNvSpPr/>
              <p:nvPr/>
            </p:nvSpPr>
            <p:spPr>
              <a:xfrm>
                <a:off x="5978845" y="3763934"/>
                <a:ext cx="623070" cy="796901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22665" extrusionOk="0">
                    <a:moveTo>
                      <a:pt x="3760" y="0"/>
                    </a:moveTo>
                    <a:cubicBezTo>
                      <a:pt x="2883" y="502"/>
                      <a:pt x="2307" y="928"/>
                      <a:pt x="2256" y="1128"/>
                    </a:cubicBezTo>
                    <a:cubicBezTo>
                      <a:pt x="2031" y="2131"/>
                      <a:pt x="427" y="13559"/>
                      <a:pt x="327" y="14387"/>
                    </a:cubicBezTo>
                    <a:cubicBezTo>
                      <a:pt x="51" y="14863"/>
                      <a:pt x="1" y="21078"/>
                      <a:pt x="427" y="21630"/>
                    </a:cubicBezTo>
                    <a:cubicBezTo>
                      <a:pt x="427" y="21647"/>
                      <a:pt x="1865" y="22665"/>
                      <a:pt x="4538" y="22665"/>
                    </a:cubicBezTo>
                    <a:cubicBezTo>
                      <a:pt x="5811" y="22665"/>
                      <a:pt x="7363" y="22434"/>
                      <a:pt x="9174" y="21755"/>
                    </a:cubicBezTo>
                    <a:cubicBezTo>
                      <a:pt x="14813" y="19675"/>
                      <a:pt x="17720" y="18798"/>
                      <a:pt x="17720" y="18798"/>
                    </a:cubicBezTo>
                    <a:cubicBezTo>
                      <a:pt x="14813" y="17093"/>
                      <a:pt x="14562" y="11279"/>
                      <a:pt x="14437" y="9524"/>
                    </a:cubicBezTo>
                    <a:cubicBezTo>
                      <a:pt x="13234" y="9825"/>
                      <a:pt x="7971" y="13309"/>
                      <a:pt x="7971" y="13309"/>
                    </a:cubicBezTo>
                    <a:cubicBezTo>
                      <a:pt x="7971" y="13309"/>
                      <a:pt x="8522" y="7143"/>
                      <a:pt x="7695" y="4061"/>
                    </a:cubicBezTo>
                    <a:cubicBezTo>
                      <a:pt x="6918" y="1078"/>
                      <a:pt x="4838" y="502"/>
                      <a:pt x="37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868;p34">
                <a:extLst>
                  <a:ext uri="{FF2B5EF4-FFF2-40B4-BE49-F238E27FC236}">
                    <a16:creationId xmlns:a16="http://schemas.microsoft.com/office/drawing/2014/main" id="{CE6A1B08-26AC-45B6-93E9-308322D92F99}"/>
                  </a:ext>
                </a:extLst>
              </p:cNvPr>
              <p:cNvSpPr/>
              <p:nvPr/>
            </p:nvSpPr>
            <p:spPr>
              <a:xfrm>
                <a:off x="6667067" y="3948981"/>
                <a:ext cx="105796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502" extrusionOk="0">
                    <a:moveTo>
                      <a:pt x="2357" y="1"/>
                    </a:moveTo>
                    <a:cubicBezTo>
                      <a:pt x="2131" y="1"/>
                      <a:pt x="1931" y="26"/>
                      <a:pt x="1705" y="26"/>
                    </a:cubicBezTo>
                    <a:lnTo>
                      <a:pt x="1705" y="51"/>
                    </a:lnTo>
                    <a:lnTo>
                      <a:pt x="853" y="251"/>
                    </a:lnTo>
                    <a:lnTo>
                      <a:pt x="1" y="477"/>
                    </a:lnTo>
                    <a:lnTo>
                      <a:pt x="26" y="502"/>
                    </a:lnTo>
                    <a:lnTo>
                      <a:pt x="878" y="352"/>
                    </a:lnTo>
                    <a:lnTo>
                      <a:pt x="1730" y="201"/>
                    </a:lnTo>
                    <a:lnTo>
                      <a:pt x="1705" y="201"/>
                    </a:lnTo>
                    <a:cubicBezTo>
                      <a:pt x="1931" y="201"/>
                      <a:pt x="2156" y="201"/>
                      <a:pt x="2357" y="176"/>
                    </a:cubicBezTo>
                    <a:cubicBezTo>
                      <a:pt x="2582" y="151"/>
                      <a:pt x="2808" y="126"/>
                      <a:pt x="3008" y="76"/>
                    </a:cubicBezTo>
                    <a:lnTo>
                      <a:pt x="3008" y="51"/>
                    </a:lnTo>
                    <a:cubicBezTo>
                      <a:pt x="2783" y="26"/>
                      <a:pt x="2582" y="1"/>
                      <a:pt x="2357" y="1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869;p34">
                <a:extLst>
                  <a:ext uri="{FF2B5EF4-FFF2-40B4-BE49-F238E27FC236}">
                    <a16:creationId xmlns:a16="http://schemas.microsoft.com/office/drawing/2014/main" id="{D001AEE4-2A09-4E3E-AE57-9A3A11BD833C}"/>
                  </a:ext>
                </a:extLst>
              </p:cNvPr>
              <p:cNvSpPr/>
              <p:nvPr/>
            </p:nvSpPr>
            <p:spPr>
              <a:xfrm>
                <a:off x="6697023" y="4004499"/>
                <a:ext cx="78477" cy="20322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578" extrusionOk="0">
                    <a:moveTo>
                      <a:pt x="1555" y="1"/>
                    </a:moveTo>
                    <a:cubicBezTo>
                      <a:pt x="1405" y="26"/>
                      <a:pt x="1279" y="76"/>
                      <a:pt x="1154" y="126"/>
                    </a:cubicBezTo>
                    <a:lnTo>
                      <a:pt x="778" y="226"/>
                    </a:lnTo>
                    <a:cubicBezTo>
                      <a:pt x="502" y="301"/>
                      <a:pt x="252" y="402"/>
                      <a:pt x="1" y="477"/>
                    </a:cubicBezTo>
                    <a:cubicBezTo>
                      <a:pt x="277" y="427"/>
                      <a:pt x="527" y="402"/>
                      <a:pt x="803" y="326"/>
                    </a:cubicBezTo>
                    <a:lnTo>
                      <a:pt x="1204" y="251"/>
                    </a:lnTo>
                    <a:cubicBezTo>
                      <a:pt x="1310" y="230"/>
                      <a:pt x="1417" y="209"/>
                      <a:pt x="1523" y="187"/>
                    </a:cubicBezTo>
                    <a:lnTo>
                      <a:pt x="1523" y="187"/>
                    </a:lnTo>
                    <a:cubicBezTo>
                      <a:pt x="1640" y="259"/>
                      <a:pt x="1737" y="330"/>
                      <a:pt x="1856" y="402"/>
                    </a:cubicBezTo>
                    <a:cubicBezTo>
                      <a:pt x="1956" y="452"/>
                      <a:pt x="2081" y="527"/>
                      <a:pt x="2207" y="577"/>
                    </a:cubicBezTo>
                    <a:lnTo>
                      <a:pt x="2232" y="552"/>
                    </a:lnTo>
                    <a:cubicBezTo>
                      <a:pt x="2131" y="452"/>
                      <a:pt x="2031" y="352"/>
                      <a:pt x="1931" y="276"/>
                    </a:cubicBezTo>
                    <a:cubicBezTo>
                      <a:pt x="1831" y="176"/>
                      <a:pt x="1730" y="101"/>
                      <a:pt x="1630" y="26"/>
                    </a:cubicBezTo>
                    <a:lnTo>
                      <a:pt x="1580" y="1"/>
                    </a:ln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870;p34">
                <a:extLst>
                  <a:ext uri="{FF2B5EF4-FFF2-40B4-BE49-F238E27FC236}">
                    <a16:creationId xmlns:a16="http://schemas.microsoft.com/office/drawing/2014/main" id="{F3A2F0F7-3BBD-4BA3-A8E0-C7F28554F3B2}"/>
                  </a:ext>
                </a:extLst>
              </p:cNvPr>
              <p:cNvSpPr/>
              <p:nvPr/>
            </p:nvSpPr>
            <p:spPr>
              <a:xfrm>
                <a:off x="6709365" y="4068842"/>
                <a:ext cx="661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402" extrusionOk="0">
                    <a:moveTo>
                      <a:pt x="1354" y="0"/>
                    </a:moveTo>
                    <a:cubicBezTo>
                      <a:pt x="1254" y="25"/>
                      <a:pt x="1129" y="50"/>
                      <a:pt x="1028" y="75"/>
                    </a:cubicBezTo>
                    <a:lnTo>
                      <a:pt x="678" y="126"/>
                    </a:lnTo>
                    <a:cubicBezTo>
                      <a:pt x="452" y="176"/>
                      <a:pt x="226" y="226"/>
                      <a:pt x="1" y="276"/>
                    </a:cubicBezTo>
                    <a:lnTo>
                      <a:pt x="1" y="301"/>
                    </a:lnTo>
                    <a:cubicBezTo>
                      <a:pt x="226" y="276"/>
                      <a:pt x="452" y="276"/>
                      <a:pt x="703" y="251"/>
                    </a:cubicBezTo>
                    <a:lnTo>
                      <a:pt x="1028" y="226"/>
                    </a:lnTo>
                    <a:cubicBezTo>
                      <a:pt x="1152" y="226"/>
                      <a:pt x="1275" y="202"/>
                      <a:pt x="1374" y="201"/>
                    </a:cubicBezTo>
                    <a:lnTo>
                      <a:pt x="1374" y="201"/>
                    </a:lnTo>
                    <a:cubicBezTo>
                      <a:pt x="1535" y="289"/>
                      <a:pt x="1695" y="355"/>
                      <a:pt x="1856" y="401"/>
                    </a:cubicBezTo>
                    <a:lnTo>
                      <a:pt x="1881" y="401"/>
                    </a:lnTo>
                    <a:cubicBezTo>
                      <a:pt x="1730" y="251"/>
                      <a:pt x="1580" y="126"/>
                      <a:pt x="1429" y="25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71;p34">
                <a:extLst>
                  <a:ext uri="{FF2B5EF4-FFF2-40B4-BE49-F238E27FC236}">
                    <a16:creationId xmlns:a16="http://schemas.microsoft.com/office/drawing/2014/main" id="{6CE534FA-4912-4B35-9F83-AE3C76DF98E0}"/>
                  </a:ext>
                </a:extLst>
              </p:cNvPr>
              <p:cNvSpPr/>
              <p:nvPr/>
            </p:nvSpPr>
            <p:spPr>
              <a:xfrm>
                <a:off x="6367469" y="2974452"/>
                <a:ext cx="537561" cy="345025"/>
              </a:xfrm>
              <a:custGeom>
                <a:avLst/>
                <a:gdLst/>
                <a:ahLst/>
                <a:cxnLst/>
                <a:rect l="l" t="t" r="r" b="b"/>
                <a:pathLst>
                  <a:path w="15289" h="9813" extrusionOk="0">
                    <a:moveTo>
                      <a:pt x="7514" y="1"/>
                    </a:moveTo>
                    <a:cubicBezTo>
                      <a:pt x="5772" y="1"/>
                      <a:pt x="4246" y="427"/>
                      <a:pt x="3710" y="926"/>
                    </a:cubicBezTo>
                    <a:cubicBezTo>
                      <a:pt x="2532" y="2003"/>
                      <a:pt x="1" y="700"/>
                      <a:pt x="1229" y="8369"/>
                    </a:cubicBezTo>
                    <a:cubicBezTo>
                      <a:pt x="1229" y="8369"/>
                      <a:pt x="1348" y="8321"/>
                      <a:pt x="1528" y="8321"/>
                    </a:cubicBezTo>
                    <a:cubicBezTo>
                      <a:pt x="1883" y="8321"/>
                      <a:pt x="2475" y="8508"/>
                      <a:pt x="2858" y="9622"/>
                    </a:cubicBezTo>
                    <a:cubicBezTo>
                      <a:pt x="2858" y="9622"/>
                      <a:pt x="2996" y="9812"/>
                      <a:pt x="3095" y="9812"/>
                    </a:cubicBezTo>
                    <a:cubicBezTo>
                      <a:pt x="3164" y="9812"/>
                      <a:pt x="3215" y="9718"/>
                      <a:pt x="3183" y="9397"/>
                    </a:cubicBezTo>
                    <a:cubicBezTo>
                      <a:pt x="3008" y="7893"/>
                      <a:pt x="2381" y="4560"/>
                      <a:pt x="3183" y="4109"/>
                    </a:cubicBezTo>
                    <a:lnTo>
                      <a:pt x="3183" y="4109"/>
                    </a:lnTo>
                    <a:cubicBezTo>
                      <a:pt x="2858" y="5111"/>
                      <a:pt x="3083" y="5412"/>
                      <a:pt x="3108" y="5662"/>
                    </a:cubicBezTo>
                    <a:cubicBezTo>
                      <a:pt x="5690" y="5637"/>
                      <a:pt x="6366" y="4109"/>
                      <a:pt x="7519" y="4109"/>
                    </a:cubicBezTo>
                    <a:cubicBezTo>
                      <a:pt x="7344" y="4660"/>
                      <a:pt x="6868" y="5011"/>
                      <a:pt x="6141" y="5236"/>
                    </a:cubicBezTo>
                    <a:cubicBezTo>
                      <a:pt x="6430" y="5385"/>
                      <a:pt x="6869" y="5454"/>
                      <a:pt x="7386" y="5454"/>
                    </a:cubicBezTo>
                    <a:cubicBezTo>
                      <a:pt x="8614" y="5454"/>
                      <a:pt x="10282" y="5062"/>
                      <a:pt x="11429" y="4409"/>
                    </a:cubicBezTo>
                    <a:cubicBezTo>
                      <a:pt x="11578" y="4324"/>
                      <a:pt x="11706" y="4285"/>
                      <a:pt x="11816" y="4285"/>
                    </a:cubicBezTo>
                    <a:cubicBezTo>
                      <a:pt x="12777" y="4285"/>
                      <a:pt x="12392" y="7298"/>
                      <a:pt x="13359" y="9322"/>
                    </a:cubicBezTo>
                    <a:cubicBezTo>
                      <a:pt x="13359" y="9322"/>
                      <a:pt x="15289" y="3758"/>
                      <a:pt x="12457" y="1502"/>
                    </a:cubicBezTo>
                    <a:cubicBezTo>
                      <a:pt x="11068" y="396"/>
                      <a:pt x="9191" y="1"/>
                      <a:pt x="75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872;p34">
                <a:extLst>
                  <a:ext uri="{FF2B5EF4-FFF2-40B4-BE49-F238E27FC236}">
                    <a16:creationId xmlns:a16="http://schemas.microsoft.com/office/drawing/2014/main" id="{6F0A814A-5288-4CC9-8C46-F4F577378CA6}"/>
                  </a:ext>
                </a:extLst>
              </p:cNvPr>
              <p:cNvSpPr/>
              <p:nvPr/>
            </p:nvSpPr>
            <p:spPr>
              <a:xfrm>
                <a:off x="6482899" y="3063371"/>
                <a:ext cx="238842" cy="69652"/>
              </a:xfrm>
              <a:custGeom>
                <a:avLst/>
                <a:gdLst/>
                <a:ahLst/>
                <a:cxnLst/>
                <a:rect l="l" t="t" r="r" b="b"/>
                <a:pathLst>
                  <a:path w="6793" h="1981" extrusionOk="0">
                    <a:moveTo>
                      <a:pt x="6141" y="1"/>
                    </a:moveTo>
                    <a:cubicBezTo>
                      <a:pt x="5991" y="1"/>
                      <a:pt x="5840" y="1"/>
                      <a:pt x="5665" y="26"/>
                    </a:cubicBezTo>
                    <a:lnTo>
                      <a:pt x="5414" y="26"/>
                    </a:lnTo>
                    <a:cubicBezTo>
                      <a:pt x="5314" y="51"/>
                      <a:pt x="5214" y="51"/>
                      <a:pt x="5139" y="51"/>
                    </a:cubicBezTo>
                    <a:cubicBezTo>
                      <a:pt x="4938" y="101"/>
                      <a:pt x="4738" y="126"/>
                      <a:pt x="4512" y="176"/>
                    </a:cubicBezTo>
                    <a:lnTo>
                      <a:pt x="3234" y="552"/>
                    </a:lnTo>
                    <a:cubicBezTo>
                      <a:pt x="3033" y="627"/>
                      <a:pt x="2808" y="727"/>
                      <a:pt x="2607" y="828"/>
                    </a:cubicBezTo>
                    <a:cubicBezTo>
                      <a:pt x="2407" y="928"/>
                      <a:pt x="2231" y="1028"/>
                      <a:pt x="2031" y="1128"/>
                    </a:cubicBezTo>
                    <a:cubicBezTo>
                      <a:pt x="1956" y="1204"/>
                      <a:pt x="1855" y="1229"/>
                      <a:pt x="1780" y="1304"/>
                    </a:cubicBezTo>
                    <a:cubicBezTo>
                      <a:pt x="1680" y="1354"/>
                      <a:pt x="1605" y="1379"/>
                      <a:pt x="1530" y="1429"/>
                    </a:cubicBezTo>
                    <a:cubicBezTo>
                      <a:pt x="1429" y="1479"/>
                      <a:pt x="1354" y="1529"/>
                      <a:pt x="1279" y="1554"/>
                    </a:cubicBezTo>
                    <a:cubicBezTo>
                      <a:pt x="1204" y="1605"/>
                      <a:pt x="1129" y="1630"/>
                      <a:pt x="1053" y="1655"/>
                    </a:cubicBezTo>
                    <a:cubicBezTo>
                      <a:pt x="903" y="1730"/>
                      <a:pt x="753" y="1780"/>
                      <a:pt x="627" y="1805"/>
                    </a:cubicBezTo>
                    <a:cubicBezTo>
                      <a:pt x="502" y="1855"/>
                      <a:pt x="377" y="1880"/>
                      <a:pt x="301" y="1880"/>
                    </a:cubicBezTo>
                    <a:cubicBezTo>
                      <a:pt x="251" y="1893"/>
                      <a:pt x="208" y="1899"/>
                      <a:pt x="170" y="1899"/>
                    </a:cubicBezTo>
                    <a:cubicBezTo>
                      <a:pt x="132" y="1899"/>
                      <a:pt x="101" y="1893"/>
                      <a:pt x="76" y="1880"/>
                    </a:cubicBezTo>
                    <a:lnTo>
                      <a:pt x="1" y="1880"/>
                    </a:lnTo>
                    <a:cubicBezTo>
                      <a:pt x="1" y="1880"/>
                      <a:pt x="1" y="1880"/>
                      <a:pt x="51" y="1905"/>
                    </a:cubicBezTo>
                    <a:cubicBezTo>
                      <a:pt x="101" y="1930"/>
                      <a:pt x="201" y="1955"/>
                      <a:pt x="301" y="1981"/>
                    </a:cubicBezTo>
                    <a:lnTo>
                      <a:pt x="652" y="1981"/>
                    </a:lnTo>
                    <a:cubicBezTo>
                      <a:pt x="803" y="1955"/>
                      <a:pt x="953" y="1930"/>
                      <a:pt x="1129" y="1880"/>
                    </a:cubicBezTo>
                    <a:cubicBezTo>
                      <a:pt x="1279" y="1830"/>
                      <a:pt x="1454" y="1780"/>
                      <a:pt x="1655" y="1705"/>
                    </a:cubicBezTo>
                    <a:cubicBezTo>
                      <a:pt x="1830" y="1630"/>
                      <a:pt x="2031" y="1529"/>
                      <a:pt x="2206" y="1429"/>
                    </a:cubicBezTo>
                    <a:cubicBezTo>
                      <a:pt x="2382" y="1329"/>
                      <a:pt x="2582" y="1229"/>
                      <a:pt x="2783" y="1128"/>
                    </a:cubicBezTo>
                    <a:cubicBezTo>
                      <a:pt x="2858" y="1078"/>
                      <a:pt x="2958" y="1028"/>
                      <a:pt x="3058" y="1003"/>
                    </a:cubicBezTo>
                    <a:cubicBezTo>
                      <a:pt x="3159" y="953"/>
                      <a:pt x="3259" y="903"/>
                      <a:pt x="3359" y="853"/>
                    </a:cubicBezTo>
                    <a:cubicBezTo>
                      <a:pt x="3560" y="778"/>
                      <a:pt x="3785" y="702"/>
                      <a:pt x="3986" y="627"/>
                    </a:cubicBezTo>
                    <a:cubicBezTo>
                      <a:pt x="4186" y="552"/>
                      <a:pt x="4387" y="477"/>
                      <a:pt x="4587" y="427"/>
                    </a:cubicBezTo>
                    <a:cubicBezTo>
                      <a:pt x="4788" y="377"/>
                      <a:pt x="4988" y="326"/>
                      <a:pt x="5164" y="301"/>
                    </a:cubicBezTo>
                    <a:cubicBezTo>
                      <a:pt x="5264" y="276"/>
                      <a:pt x="5339" y="251"/>
                      <a:pt x="5439" y="226"/>
                    </a:cubicBezTo>
                    <a:cubicBezTo>
                      <a:pt x="5515" y="226"/>
                      <a:pt x="5615" y="201"/>
                      <a:pt x="5690" y="176"/>
                    </a:cubicBezTo>
                    <a:cubicBezTo>
                      <a:pt x="6016" y="126"/>
                      <a:pt x="6291" y="101"/>
                      <a:pt x="6492" y="101"/>
                    </a:cubicBezTo>
                    <a:cubicBezTo>
                      <a:pt x="6692" y="76"/>
                      <a:pt x="6793" y="76"/>
                      <a:pt x="6793" y="76"/>
                    </a:cubicBezTo>
                    <a:cubicBezTo>
                      <a:pt x="6793" y="76"/>
                      <a:pt x="6692" y="51"/>
                      <a:pt x="6492" y="26"/>
                    </a:cubicBezTo>
                    <a:cubicBezTo>
                      <a:pt x="6392" y="26"/>
                      <a:pt x="6266" y="26"/>
                      <a:pt x="6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873;p34">
                <a:extLst>
                  <a:ext uri="{FF2B5EF4-FFF2-40B4-BE49-F238E27FC236}">
                    <a16:creationId xmlns:a16="http://schemas.microsoft.com/office/drawing/2014/main" id="{F60CD809-C848-4914-9185-B1F073AF1B68}"/>
                  </a:ext>
                </a:extLst>
              </p:cNvPr>
              <p:cNvSpPr/>
              <p:nvPr/>
            </p:nvSpPr>
            <p:spPr>
              <a:xfrm>
                <a:off x="6638869" y="3110064"/>
                <a:ext cx="137511" cy="37059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1054" extrusionOk="0">
                    <a:moveTo>
                      <a:pt x="2607" y="1"/>
                    </a:moveTo>
                    <a:cubicBezTo>
                      <a:pt x="2482" y="26"/>
                      <a:pt x="2357" y="51"/>
                      <a:pt x="2231" y="76"/>
                    </a:cubicBezTo>
                    <a:cubicBezTo>
                      <a:pt x="2106" y="101"/>
                      <a:pt x="1981" y="126"/>
                      <a:pt x="1830" y="176"/>
                    </a:cubicBezTo>
                    <a:lnTo>
                      <a:pt x="1655" y="226"/>
                    </a:lnTo>
                    <a:cubicBezTo>
                      <a:pt x="1605" y="252"/>
                      <a:pt x="1530" y="277"/>
                      <a:pt x="1480" y="302"/>
                    </a:cubicBezTo>
                    <a:cubicBezTo>
                      <a:pt x="1354" y="352"/>
                      <a:pt x="1254" y="402"/>
                      <a:pt x="1154" y="452"/>
                    </a:cubicBezTo>
                    <a:cubicBezTo>
                      <a:pt x="928" y="552"/>
                      <a:pt x="728" y="653"/>
                      <a:pt x="552" y="753"/>
                    </a:cubicBezTo>
                    <a:cubicBezTo>
                      <a:pt x="377" y="828"/>
                      <a:pt x="251" y="903"/>
                      <a:pt x="151" y="978"/>
                    </a:cubicBezTo>
                    <a:cubicBezTo>
                      <a:pt x="51" y="1028"/>
                      <a:pt x="1" y="1054"/>
                      <a:pt x="1" y="1054"/>
                    </a:cubicBezTo>
                    <a:cubicBezTo>
                      <a:pt x="1" y="1054"/>
                      <a:pt x="51" y="1054"/>
                      <a:pt x="176" y="1028"/>
                    </a:cubicBezTo>
                    <a:cubicBezTo>
                      <a:pt x="277" y="1028"/>
                      <a:pt x="452" y="978"/>
                      <a:pt x="627" y="928"/>
                    </a:cubicBezTo>
                    <a:cubicBezTo>
                      <a:pt x="803" y="878"/>
                      <a:pt x="1028" y="828"/>
                      <a:pt x="1254" y="753"/>
                    </a:cubicBezTo>
                    <a:cubicBezTo>
                      <a:pt x="1379" y="703"/>
                      <a:pt x="1480" y="653"/>
                      <a:pt x="1605" y="627"/>
                    </a:cubicBezTo>
                    <a:cubicBezTo>
                      <a:pt x="1730" y="577"/>
                      <a:pt x="1830" y="527"/>
                      <a:pt x="1956" y="477"/>
                    </a:cubicBezTo>
                    <a:cubicBezTo>
                      <a:pt x="2056" y="452"/>
                      <a:pt x="2181" y="402"/>
                      <a:pt x="2307" y="377"/>
                    </a:cubicBezTo>
                    <a:cubicBezTo>
                      <a:pt x="2407" y="352"/>
                      <a:pt x="2532" y="327"/>
                      <a:pt x="2658" y="302"/>
                    </a:cubicBezTo>
                    <a:cubicBezTo>
                      <a:pt x="2758" y="277"/>
                      <a:pt x="2883" y="252"/>
                      <a:pt x="2983" y="226"/>
                    </a:cubicBezTo>
                    <a:cubicBezTo>
                      <a:pt x="3084" y="226"/>
                      <a:pt x="3184" y="201"/>
                      <a:pt x="3284" y="201"/>
                    </a:cubicBezTo>
                    <a:cubicBezTo>
                      <a:pt x="3660" y="151"/>
                      <a:pt x="3911" y="126"/>
                      <a:pt x="3911" y="126"/>
                    </a:cubicBezTo>
                    <a:cubicBezTo>
                      <a:pt x="3911" y="126"/>
                      <a:pt x="3660" y="51"/>
                      <a:pt x="32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874;p34">
                <a:extLst>
                  <a:ext uri="{FF2B5EF4-FFF2-40B4-BE49-F238E27FC236}">
                    <a16:creationId xmlns:a16="http://schemas.microsoft.com/office/drawing/2014/main" id="{6B7C8D8C-572E-41C8-99A7-24B0FE9219D9}"/>
                  </a:ext>
                </a:extLst>
              </p:cNvPr>
              <p:cNvSpPr/>
              <p:nvPr/>
            </p:nvSpPr>
            <p:spPr>
              <a:xfrm>
                <a:off x="6818642" y="3278726"/>
                <a:ext cx="50279" cy="118665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75" extrusionOk="0">
                    <a:moveTo>
                      <a:pt x="766" y="0"/>
                    </a:moveTo>
                    <a:cubicBezTo>
                      <a:pt x="531" y="0"/>
                      <a:pt x="352" y="592"/>
                      <a:pt x="352" y="592"/>
                    </a:cubicBezTo>
                    <a:cubicBezTo>
                      <a:pt x="377" y="2021"/>
                      <a:pt x="1" y="3374"/>
                      <a:pt x="1" y="3374"/>
                    </a:cubicBezTo>
                    <a:cubicBezTo>
                      <a:pt x="602" y="3224"/>
                      <a:pt x="1429" y="1144"/>
                      <a:pt x="1028" y="267"/>
                    </a:cubicBezTo>
                    <a:cubicBezTo>
                      <a:pt x="937" y="72"/>
                      <a:pt x="848" y="0"/>
                      <a:pt x="766" y="0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875;p34">
                <a:extLst>
                  <a:ext uri="{FF2B5EF4-FFF2-40B4-BE49-F238E27FC236}">
                    <a16:creationId xmlns:a16="http://schemas.microsoft.com/office/drawing/2014/main" id="{FC81DEAE-43BA-4449-8F4B-C91F58593421}"/>
                  </a:ext>
                </a:extLst>
              </p:cNvPr>
              <p:cNvSpPr/>
              <p:nvPr/>
            </p:nvSpPr>
            <p:spPr>
              <a:xfrm>
                <a:off x="6408219" y="3298205"/>
                <a:ext cx="67683" cy="127209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3618" extrusionOk="0">
                    <a:moveTo>
                      <a:pt x="598" y="1"/>
                    </a:moveTo>
                    <a:cubicBezTo>
                      <a:pt x="425" y="1"/>
                      <a:pt x="260" y="185"/>
                      <a:pt x="145" y="715"/>
                    </a:cubicBezTo>
                    <a:cubicBezTo>
                      <a:pt x="0" y="1376"/>
                      <a:pt x="978" y="3617"/>
                      <a:pt x="1593" y="3617"/>
                    </a:cubicBezTo>
                    <a:cubicBezTo>
                      <a:pt x="1725" y="3617"/>
                      <a:pt x="1840" y="3515"/>
                      <a:pt x="1924" y="3271"/>
                    </a:cubicBezTo>
                    <a:lnTo>
                      <a:pt x="1423" y="941"/>
                    </a:lnTo>
                    <a:cubicBezTo>
                      <a:pt x="1423" y="941"/>
                      <a:pt x="989" y="1"/>
                      <a:pt x="598" y="1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876;p34">
                <a:extLst>
                  <a:ext uri="{FF2B5EF4-FFF2-40B4-BE49-F238E27FC236}">
                    <a16:creationId xmlns:a16="http://schemas.microsoft.com/office/drawing/2014/main" id="{C5C0F649-0FA8-4AE7-A469-157911D1E0BC}"/>
                  </a:ext>
                </a:extLst>
              </p:cNvPr>
              <p:cNvSpPr/>
              <p:nvPr/>
            </p:nvSpPr>
            <p:spPr>
              <a:xfrm>
                <a:off x="7591459" y="3290716"/>
                <a:ext cx="276744" cy="727179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20682" extrusionOk="0">
                    <a:moveTo>
                      <a:pt x="3978" y="0"/>
                    </a:moveTo>
                    <a:cubicBezTo>
                      <a:pt x="3266" y="0"/>
                      <a:pt x="2843" y="6647"/>
                      <a:pt x="2185" y="6647"/>
                    </a:cubicBezTo>
                    <a:cubicBezTo>
                      <a:pt x="2175" y="6647"/>
                      <a:pt x="2166" y="6645"/>
                      <a:pt x="2156" y="6642"/>
                    </a:cubicBezTo>
                    <a:cubicBezTo>
                      <a:pt x="1479" y="6417"/>
                      <a:pt x="1730" y="4688"/>
                      <a:pt x="1755" y="4111"/>
                    </a:cubicBezTo>
                    <a:cubicBezTo>
                      <a:pt x="1780" y="3548"/>
                      <a:pt x="1469" y="2505"/>
                      <a:pt x="776" y="2505"/>
                    </a:cubicBezTo>
                    <a:cubicBezTo>
                      <a:pt x="760" y="2505"/>
                      <a:pt x="744" y="2506"/>
                      <a:pt x="728" y="2507"/>
                    </a:cubicBezTo>
                    <a:cubicBezTo>
                      <a:pt x="26" y="2532"/>
                      <a:pt x="352" y="4713"/>
                      <a:pt x="327" y="4988"/>
                    </a:cubicBezTo>
                    <a:cubicBezTo>
                      <a:pt x="201" y="6617"/>
                      <a:pt x="51" y="7444"/>
                      <a:pt x="26" y="8622"/>
                    </a:cubicBezTo>
                    <a:cubicBezTo>
                      <a:pt x="1" y="10853"/>
                      <a:pt x="1078" y="12231"/>
                      <a:pt x="1078" y="12231"/>
                    </a:cubicBezTo>
                    <a:lnTo>
                      <a:pt x="728" y="13986"/>
                    </a:lnTo>
                    <a:cubicBezTo>
                      <a:pt x="728" y="13986"/>
                      <a:pt x="2733" y="20477"/>
                      <a:pt x="3384" y="20678"/>
                    </a:cubicBezTo>
                    <a:cubicBezTo>
                      <a:pt x="3394" y="20680"/>
                      <a:pt x="3404" y="20682"/>
                      <a:pt x="3413" y="20682"/>
                    </a:cubicBezTo>
                    <a:cubicBezTo>
                      <a:pt x="4083" y="20682"/>
                      <a:pt x="4846" y="13950"/>
                      <a:pt x="5414" y="13184"/>
                    </a:cubicBezTo>
                    <a:cubicBezTo>
                      <a:pt x="6016" y="12407"/>
                      <a:pt x="6642" y="11229"/>
                      <a:pt x="7244" y="8798"/>
                    </a:cubicBezTo>
                    <a:cubicBezTo>
                      <a:pt x="7870" y="6392"/>
                      <a:pt x="7144" y="6141"/>
                      <a:pt x="6743" y="5840"/>
                    </a:cubicBezTo>
                    <a:cubicBezTo>
                      <a:pt x="6793" y="5339"/>
                      <a:pt x="6642" y="4913"/>
                      <a:pt x="6542" y="4562"/>
                    </a:cubicBezTo>
                    <a:cubicBezTo>
                      <a:pt x="6342" y="3911"/>
                      <a:pt x="6041" y="3735"/>
                      <a:pt x="5690" y="3510"/>
                    </a:cubicBezTo>
                    <a:cubicBezTo>
                      <a:pt x="5740" y="2382"/>
                      <a:pt x="5966" y="1530"/>
                      <a:pt x="5013" y="803"/>
                    </a:cubicBezTo>
                    <a:cubicBezTo>
                      <a:pt x="4888" y="327"/>
                      <a:pt x="4713" y="76"/>
                      <a:pt x="3986" y="1"/>
                    </a:cubicBezTo>
                    <a:cubicBezTo>
                      <a:pt x="3983" y="1"/>
                      <a:pt x="3980" y="0"/>
                      <a:pt x="3978" y="0"/>
                    </a:cubicBezTo>
                    <a:close/>
                  </a:path>
                </a:pathLst>
              </a:custGeom>
              <a:solidFill>
                <a:srgbClr val="BE88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877;p34">
                <a:extLst>
                  <a:ext uri="{FF2B5EF4-FFF2-40B4-BE49-F238E27FC236}">
                    <a16:creationId xmlns:a16="http://schemas.microsoft.com/office/drawing/2014/main" id="{6EDBFD68-9D97-4E20-894E-18F137DF7052}"/>
                  </a:ext>
                </a:extLst>
              </p:cNvPr>
              <p:cNvSpPr/>
              <p:nvPr/>
            </p:nvSpPr>
            <p:spPr>
              <a:xfrm>
                <a:off x="7765079" y="3410612"/>
                <a:ext cx="28233" cy="136597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885" extrusionOk="0">
                    <a:moveTo>
                      <a:pt x="424" y="0"/>
                    </a:moveTo>
                    <a:cubicBezTo>
                      <a:pt x="336" y="0"/>
                      <a:pt x="249" y="22"/>
                      <a:pt x="176" y="74"/>
                    </a:cubicBezTo>
                    <a:cubicBezTo>
                      <a:pt x="75" y="150"/>
                      <a:pt x="0" y="250"/>
                      <a:pt x="0" y="375"/>
                    </a:cubicBezTo>
                    <a:cubicBezTo>
                      <a:pt x="0" y="501"/>
                      <a:pt x="50" y="626"/>
                      <a:pt x="100" y="701"/>
                    </a:cubicBezTo>
                    <a:cubicBezTo>
                      <a:pt x="176" y="877"/>
                      <a:pt x="251" y="1052"/>
                      <a:pt x="326" y="1227"/>
                    </a:cubicBezTo>
                    <a:cubicBezTo>
                      <a:pt x="420" y="1415"/>
                      <a:pt x="469" y="1580"/>
                      <a:pt x="619" y="1744"/>
                    </a:cubicBezTo>
                    <a:lnTo>
                      <a:pt x="619" y="1744"/>
                    </a:lnTo>
                    <a:cubicBezTo>
                      <a:pt x="548" y="2105"/>
                      <a:pt x="500" y="2444"/>
                      <a:pt x="451" y="2806"/>
                    </a:cubicBezTo>
                    <a:cubicBezTo>
                      <a:pt x="401" y="3182"/>
                      <a:pt x="351" y="3533"/>
                      <a:pt x="226" y="3884"/>
                    </a:cubicBezTo>
                    <a:cubicBezTo>
                      <a:pt x="426" y="3558"/>
                      <a:pt x="501" y="3207"/>
                      <a:pt x="577" y="2831"/>
                    </a:cubicBezTo>
                    <a:cubicBezTo>
                      <a:pt x="677" y="2481"/>
                      <a:pt x="727" y="2105"/>
                      <a:pt x="802" y="1729"/>
                    </a:cubicBezTo>
                    <a:lnTo>
                      <a:pt x="802" y="1704"/>
                    </a:lnTo>
                    <a:lnTo>
                      <a:pt x="777" y="1653"/>
                    </a:lnTo>
                    <a:cubicBezTo>
                      <a:pt x="652" y="1528"/>
                      <a:pt x="577" y="1353"/>
                      <a:pt x="476" y="1177"/>
                    </a:cubicBezTo>
                    <a:cubicBezTo>
                      <a:pt x="401" y="977"/>
                      <a:pt x="326" y="801"/>
                      <a:pt x="226" y="626"/>
                    </a:cubicBezTo>
                    <a:cubicBezTo>
                      <a:pt x="176" y="526"/>
                      <a:pt x="125" y="476"/>
                      <a:pt x="125" y="375"/>
                    </a:cubicBezTo>
                    <a:cubicBezTo>
                      <a:pt x="125" y="300"/>
                      <a:pt x="150" y="225"/>
                      <a:pt x="226" y="175"/>
                    </a:cubicBezTo>
                    <a:cubicBezTo>
                      <a:pt x="304" y="96"/>
                      <a:pt x="421" y="57"/>
                      <a:pt x="541" y="57"/>
                    </a:cubicBezTo>
                    <a:cubicBezTo>
                      <a:pt x="613" y="57"/>
                      <a:pt x="686" y="71"/>
                      <a:pt x="752" y="100"/>
                    </a:cubicBezTo>
                    <a:cubicBezTo>
                      <a:pt x="665" y="41"/>
                      <a:pt x="544" y="0"/>
                      <a:pt x="424" y="0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878;p34">
                <a:extLst>
                  <a:ext uri="{FF2B5EF4-FFF2-40B4-BE49-F238E27FC236}">
                    <a16:creationId xmlns:a16="http://schemas.microsoft.com/office/drawing/2014/main" id="{CB3D5359-D5A9-4061-A2AB-60FE17D8CE35}"/>
                  </a:ext>
                </a:extLst>
              </p:cNvPr>
              <p:cNvSpPr/>
              <p:nvPr/>
            </p:nvSpPr>
            <p:spPr>
              <a:xfrm>
                <a:off x="7805583" y="3495101"/>
                <a:ext cx="20322" cy="78512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233" extrusionOk="0">
                    <a:moveTo>
                      <a:pt x="480" y="1"/>
                    </a:moveTo>
                    <a:cubicBezTo>
                      <a:pt x="380" y="1"/>
                      <a:pt x="277" y="71"/>
                      <a:pt x="201" y="128"/>
                    </a:cubicBezTo>
                    <a:cubicBezTo>
                      <a:pt x="101" y="228"/>
                      <a:pt x="1" y="353"/>
                      <a:pt x="26" y="529"/>
                    </a:cubicBezTo>
                    <a:cubicBezTo>
                      <a:pt x="26" y="604"/>
                      <a:pt x="76" y="654"/>
                      <a:pt x="101" y="729"/>
                    </a:cubicBezTo>
                    <a:lnTo>
                      <a:pt x="176" y="905"/>
                    </a:lnTo>
                    <a:cubicBezTo>
                      <a:pt x="245" y="1018"/>
                      <a:pt x="292" y="1132"/>
                      <a:pt x="375" y="1245"/>
                    </a:cubicBezTo>
                    <a:lnTo>
                      <a:pt x="375" y="1245"/>
                    </a:lnTo>
                    <a:cubicBezTo>
                      <a:pt x="352" y="1414"/>
                      <a:pt x="351" y="1561"/>
                      <a:pt x="327" y="1732"/>
                    </a:cubicBezTo>
                    <a:cubicBezTo>
                      <a:pt x="302" y="1907"/>
                      <a:pt x="302" y="2083"/>
                      <a:pt x="227" y="2233"/>
                    </a:cubicBezTo>
                    <a:cubicBezTo>
                      <a:pt x="427" y="1932"/>
                      <a:pt x="427" y="1556"/>
                      <a:pt x="477" y="1255"/>
                    </a:cubicBezTo>
                    <a:lnTo>
                      <a:pt x="502" y="1230"/>
                    </a:lnTo>
                    <a:lnTo>
                      <a:pt x="477" y="1205"/>
                    </a:lnTo>
                    <a:cubicBezTo>
                      <a:pt x="402" y="1105"/>
                      <a:pt x="327" y="980"/>
                      <a:pt x="277" y="854"/>
                    </a:cubicBezTo>
                    <a:lnTo>
                      <a:pt x="176" y="679"/>
                    </a:lnTo>
                    <a:cubicBezTo>
                      <a:pt x="151" y="604"/>
                      <a:pt x="101" y="554"/>
                      <a:pt x="101" y="504"/>
                    </a:cubicBezTo>
                    <a:cubicBezTo>
                      <a:pt x="76" y="403"/>
                      <a:pt x="151" y="253"/>
                      <a:pt x="227" y="178"/>
                    </a:cubicBezTo>
                    <a:cubicBezTo>
                      <a:pt x="308" y="96"/>
                      <a:pt x="407" y="14"/>
                      <a:pt x="509" y="14"/>
                    </a:cubicBezTo>
                    <a:cubicBezTo>
                      <a:pt x="531" y="14"/>
                      <a:pt x="554" y="18"/>
                      <a:pt x="577" y="27"/>
                    </a:cubicBezTo>
                    <a:cubicBezTo>
                      <a:pt x="546" y="9"/>
                      <a:pt x="513" y="1"/>
                      <a:pt x="480" y="1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879;p34">
                <a:extLst>
                  <a:ext uri="{FF2B5EF4-FFF2-40B4-BE49-F238E27FC236}">
                    <a16:creationId xmlns:a16="http://schemas.microsoft.com/office/drawing/2014/main" id="{5458E695-CA99-40B4-A05D-17EC60B97CEF}"/>
                  </a:ext>
                </a:extLst>
              </p:cNvPr>
              <p:cNvSpPr/>
              <p:nvPr/>
            </p:nvSpPr>
            <p:spPr>
              <a:xfrm>
                <a:off x="7719230" y="3316629"/>
                <a:ext cx="50279" cy="215566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6131" extrusionOk="0">
                    <a:moveTo>
                      <a:pt x="1112" y="0"/>
                    </a:moveTo>
                    <a:cubicBezTo>
                      <a:pt x="1047" y="0"/>
                      <a:pt x="984" y="19"/>
                      <a:pt x="928" y="66"/>
                    </a:cubicBezTo>
                    <a:cubicBezTo>
                      <a:pt x="778" y="191"/>
                      <a:pt x="728" y="392"/>
                      <a:pt x="703" y="567"/>
                    </a:cubicBezTo>
                    <a:lnTo>
                      <a:pt x="627" y="1570"/>
                    </a:lnTo>
                    <a:cubicBezTo>
                      <a:pt x="602" y="1895"/>
                      <a:pt x="577" y="2246"/>
                      <a:pt x="577" y="2572"/>
                    </a:cubicBezTo>
                    <a:cubicBezTo>
                      <a:pt x="577" y="2912"/>
                      <a:pt x="554" y="3228"/>
                      <a:pt x="621" y="3566"/>
                    </a:cubicBezTo>
                    <a:lnTo>
                      <a:pt x="621" y="3566"/>
                    </a:lnTo>
                    <a:cubicBezTo>
                      <a:pt x="450" y="3987"/>
                      <a:pt x="375" y="4407"/>
                      <a:pt x="277" y="4828"/>
                    </a:cubicBezTo>
                    <a:cubicBezTo>
                      <a:pt x="226" y="5053"/>
                      <a:pt x="176" y="5279"/>
                      <a:pt x="151" y="5504"/>
                    </a:cubicBezTo>
                    <a:cubicBezTo>
                      <a:pt x="101" y="5705"/>
                      <a:pt x="76" y="5930"/>
                      <a:pt x="1" y="6131"/>
                    </a:cubicBezTo>
                    <a:cubicBezTo>
                      <a:pt x="101" y="5930"/>
                      <a:pt x="151" y="5730"/>
                      <a:pt x="201" y="5504"/>
                    </a:cubicBezTo>
                    <a:lnTo>
                      <a:pt x="377" y="4853"/>
                    </a:lnTo>
                    <a:cubicBezTo>
                      <a:pt x="477" y="4427"/>
                      <a:pt x="602" y="4001"/>
                      <a:pt x="778" y="3600"/>
                    </a:cubicBezTo>
                    <a:lnTo>
                      <a:pt x="778" y="3575"/>
                    </a:lnTo>
                    <a:cubicBezTo>
                      <a:pt x="728" y="3249"/>
                      <a:pt x="753" y="2898"/>
                      <a:pt x="753" y="2572"/>
                    </a:cubicBezTo>
                    <a:lnTo>
                      <a:pt x="803" y="1570"/>
                    </a:lnTo>
                    <a:cubicBezTo>
                      <a:pt x="803" y="1244"/>
                      <a:pt x="853" y="918"/>
                      <a:pt x="853" y="567"/>
                    </a:cubicBezTo>
                    <a:cubicBezTo>
                      <a:pt x="853" y="417"/>
                      <a:pt x="878" y="241"/>
                      <a:pt x="978" y="141"/>
                    </a:cubicBezTo>
                    <a:cubicBezTo>
                      <a:pt x="1028" y="78"/>
                      <a:pt x="1104" y="53"/>
                      <a:pt x="1185" y="53"/>
                    </a:cubicBezTo>
                    <a:cubicBezTo>
                      <a:pt x="1267" y="53"/>
                      <a:pt x="1354" y="78"/>
                      <a:pt x="1429" y="116"/>
                    </a:cubicBezTo>
                    <a:cubicBezTo>
                      <a:pt x="1335" y="53"/>
                      <a:pt x="1221" y="0"/>
                      <a:pt x="1112" y="0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880;p34">
                <a:extLst>
                  <a:ext uri="{FF2B5EF4-FFF2-40B4-BE49-F238E27FC236}">
                    <a16:creationId xmlns:a16="http://schemas.microsoft.com/office/drawing/2014/main" id="{123CECD2-B945-496D-84AE-94BAA5F03945}"/>
                  </a:ext>
                </a:extLst>
              </p:cNvPr>
              <p:cNvSpPr/>
              <p:nvPr/>
            </p:nvSpPr>
            <p:spPr>
              <a:xfrm>
                <a:off x="7674296" y="3521612"/>
                <a:ext cx="52916" cy="104882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98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1" y="501"/>
                      <a:pt x="602" y="953"/>
                      <a:pt x="878" y="1429"/>
                    </a:cubicBezTo>
                    <a:cubicBezTo>
                      <a:pt x="1003" y="1679"/>
                      <a:pt x="1128" y="1930"/>
                      <a:pt x="1229" y="2181"/>
                    </a:cubicBezTo>
                    <a:cubicBezTo>
                      <a:pt x="1329" y="2431"/>
                      <a:pt x="1429" y="2707"/>
                      <a:pt x="1454" y="2983"/>
                    </a:cubicBezTo>
                    <a:cubicBezTo>
                      <a:pt x="1504" y="2707"/>
                      <a:pt x="1454" y="2406"/>
                      <a:pt x="1379" y="2131"/>
                    </a:cubicBezTo>
                    <a:cubicBezTo>
                      <a:pt x="1279" y="1855"/>
                      <a:pt x="1154" y="1604"/>
                      <a:pt x="1028" y="1354"/>
                    </a:cubicBezTo>
                    <a:cubicBezTo>
                      <a:pt x="753" y="852"/>
                      <a:pt x="427" y="401"/>
                      <a:pt x="1" y="0"/>
                    </a:cubicBezTo>
                    <a:close/>
                  </a:path>
                </a:pathLst>
              </a:custGeom>
              <a:solidFill>
                <a:srgbClr val="9F7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881;p34">
                <a:extLst>
                  <a:ext uri="{FF2B5EF4-FFF2-40B4-BE49-F238E27FC236}">
                    <a16:creationId xmlns:a16="http://schemas.microsoft.com/office/drawing/2014/main" id="{36672E8F-B2D4-434A-8C94-1720675D702E}"/>
                  </a:ext>
                </a:extLst>
              </p:cNvPr>
              <p:cNvSpPr/>
              <p:nvPr/>
            </p:nvSpPr>
            <p:spPr>
              <a:xfrm>
                <a:off x="7591459" y="3725153"/>
                <a:ext cx="230931" cy="202733"/>
              </a:xfrm>
              <a:custGeom>
                <a:avLst/>
                <a:gdLst/>
                <a:ahLst/>
                <a:cxnLst/>
                <a:rect l="l" t="t" r="r" b="b"/>
                <a:pathLst>
                  <a:path w="6568" h="5766" extrusionOk="0">
                    <a:moveTo>
                      <a:pt x="577" y="1"/>
                    </a:moveTo>
                    <a:lnTo>
                      <a:pt x="1" y="953"/>
                    </a:lnTo>
                    <a:cubicBezTo>
                      <a:pt x="778" y="5013"/>
                      <a:pt x="5815" y="5765"/>
                      <a:pt x="5815" y="5765"/>
                    </a:cubicBezTo>
                    <a:lnTo>
                      <a:pt x="6567" y="3560"/>
                    </a:lnTo>
                    <a:lnTo>
                      <a:pt x="5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882;p34">
                <a:extLst>
                  <a:ext uri="{FF2B5EF4-FFF2-40B4-BE49-F238E27FC236}">
                    <a16:creationId xmlns:a16="http://schemas.microsoft.com/office/drawing/2014/main" id="{49E7DE80-6CF0-4625-BB72-D0AE542C91CA}"/>
                  </a:ext>
                </a:extLst>
              </p:cNvPr>
              <p:cNvSpPr/>
              <p:nvPr/>
            </p:nvSpPr>
            <p:spPr>
              <a:xfrm>
                <a:off x="7096230" y="3716363"/>
                <a:ext cx="719092" cy="657422"/>
              </a:xfrm>
              <a:custGeom>
                <a:avLst/>
                <a:gdLst/>
                <a:ahLst/>
                <a:cxnLst/>
                <a:rect l="l" t="t" r="r" b="b"/>
                <a:pathLst>
                  <a:path w="20452" h="18698" extrusionOk="0">
                    <a:moveTo>
                      <a:pt x="326" y="0"/>
                    </a:moveTo>
                    <a:lnTo>
                      <a:pt x="326" y="0"/>
                    </a:lnTo>
                    <a:cubicBezTo>
                      <a:pt x="376" y="2531"/>
                      <a:pt x="1404" y="4286"/>
                      <a:pt x="326" y="7920"/>
                    </a:cubicBezTo>
                    <a:cubicBezTo>
                      <a:pt x="0" y="8998"/>
                      <a:pt x="151" y="13083"/>
                      <a:pt x="126" y="13860"/>
                    </a:cubicBezTo>
                    <a:cubicBezTo>
                      <a:pt x="126" y="14963"/>
                      <a:pt x="627" y="15815"/>
                      <a:pt x="627" y="15815"/>
                    </a:cubicBezTo>
                    <a:cubicBezTo>
                      <a:pt x="1128" y="16040"/>
                      <a:pt x="1630" y="15965"/>
                      <a:pt x="2081" y="16166"/>
                    </a:cubicBezTo>
                    <a:cubicBezTo>
                      <a:pt x="2507" y="16341"/>
                      <a:pt x="3033" y="16968"/>
                      <a:pt x="4487" y="17293"/>
                    </a:cubicBezTo>
                    <a:cubicBezTo>
                      <a:pt x="6391" y="17745"/>
                      <a:pt x="6567" y="17970"/>
                      <a:pt x="8246" y="18371"/>
                    </a:cubicBezTo>
                    <a:cubicBezTo>
                      <a:pt x="8833" y="18511"/>
                      <a:pt x="9776" y="18697"/>
                      <a:pt x="10680" y="18697"/>
                    </a:cubicBezTo>
                    <a:cubicBezTo>
                      <a:pt x="11553" y="18697"/>
                      <a:pt x="12389" y="18524"/>
                      <a:pt x="12833" y="17970"/>
                    </a:cubicBezTo>
                    <a:cubicBezTo>
                      <a:pt x="14512" y="15940"/>
                      <a:pt x="15489" y="14161"/>
                      <a:pt x="17194" y="11504"/>
                    </a:cubicBezTo>
                    <a:cubicBezTo>
                      <a:pt x="17695" y="10727"/>
                      <a:pt x="20452" y="6617"/>
                      <a:pt x="20351" y="5990"/>
                    </a:cubicBezTo>
                    <a:cubicBezTo>
                      <a:pt x="19023" y="5489"/>
                      <a:pt x="15264" y="3033"/>
                      <a:pt x="13885" y="978"/>
                    </a:cubicBezTo>
                    <a:cubicBezTo>
                      <a:pt x="13334" y="1128"/>
                      <a:pt x="12908" y="2206"/>
                      <a:pt x="12306" y="3133"/>
                    </a:cubicBezTo>
                    <a:cubicBezTo>
                      <a:pt x="11504" y="4411"/>
                      <a:pt x="11003" y="6642"/>
                      <a:pt x="10251" y="7193"/>
                    </a:cubicBezTo>
                    <a:cubicBezTo>
                      <a:pt x="9073" y="8070"/>
                      <a:pt x="8697" y="8747"/>
                      <a:pt x="8948" y="9148"/>
                    </a:cubicBezTo>
                    <a:cubicBezTo>
                      <a:pt x="8747" y="9048"/>
                      <a:pt x="8597" y="8973"/>
                      <a:pt x="8522" y="8897"/>
                    </a:cubicBezTo>
                    <a:cubicBezTo>
                      <a:pt x="8196" y="8547"/>
                      <a:pt x="6442" y="7694"/>
                      <a:pt x="6091" y="7343"/>
                    </a:cubicBezTo>
                    <a:cubicBezTo>
                      <a:pt x="5915" y="7168"/>
                      <a:pt x="1604" y="1003"/>
                      <a:pt x="1404" y="727"/>
                    </a:cubicBezTo>
                    <a:cubicBezTo>
                      <a:pt x="1379" y="652"/>
                      <a:pt x="978" y="376"/>
                      <a:pt x="502" y="100"/>
                    </a:cubicBezTo>
                    <a:cubicBezTo>
                      <a:pt x="452" y="50"/>
                      <a:pt x="401" y="25"/>
                      <a:pt x="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883;p34">
                <a:extLst>
                  <a:ext uri="{FF2B5EF4-FFF2-40B4-BE49-F238E27FC236}">
                    <a16:creationId xmlns:a16="http://schemas.microsoft.com/office/drawing/2014/main" id="{0306E909-BE18-4F54-BEB8-C1551EC33300}"/>
                  </a:ext>
                </a:extLst>
              </p:cNvPr>
              <p:cNvSpPr/>
              <p:nvPr/>
            </p:nvSpPr>
            <p:spPr>
              <a:xfrm>
                <a:off x="5779699" y="4367561"/>
                <a:ext cx="1693728" cy="117223"/>
              </a:xfrm>
              <a:custGeom>
                <a:avLst/>
                <a:gdLst/>
                <a:ahLst/>
                <a:cxnLst/>
                <a:rect l="l" t="t" r="r" b="b"/>
                <a:pathLst>
                  <a:path w="48172" h="3334" extrusionOk="0">
                    <a:moveTo>
                      <a:pt x="1" y="1"/>
                    </a:moveTo>
                    <a:lnTo>
                      <a:pt x="753" y="3334"/>
                    </a:lnTo>
                    <a:lnTo>
                      <a:pt x="47419" y="3334"/>
                    </a:lnTo>
                    <a:lnTo>
                      <a:pt x="481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884;p34">
                <a:extLst>
                  <a:ext uri="{FF2B5EF4-FFF2-40B4-BE49-F238E27FC236}">
                    <a16:creationId xmlns:a16="http://schemas.microsoft.com/office/drawing/2014/main" id="{6E7889E3-3402-4759-8A2C-1AB1E35A1ACF}"/>
                  </a:ext>
                </a:extLst>
              </p:cNvPr>
              <p:cNvSpPr/>
              <p:nvPr/>
            </p:nvSpPr>
            <p:spPr>
              <a:xfrm>
                <a:off x="5888976" y="4497106"/>
                <a:ext cx="1475173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41956" h="9675" extrusionOk="0">
                    <a:moveTo>
                      <a:pt x="0" y="1"/>
                    </a:moveTo>
                    <a:lnTo>
                      <a:pt x="752" y="9675"/>
                    </a:lnTo>
                    <a:lnTo>
                      <a:pt x="41204" y="9675"/>
                    </a:lnTo>
                    <a:lnTo>
                      <a:pt x="419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885;p34">
                <a:extLst>
                  <a:ext uri="{FF2B5EF4-FFF2-40B4-BE49-F238E27FC236}">
                    <a16:creationId xmlns:a16="http://schemas.microsoft.com/office/drawing/2014/main" id="{69A6090F-88FC-4413-9FE7-4AC4AF3B5C0A}"/>
                  </a:ext>
                </a:extLst>
              </p:cNvPr>
              <p:cNvSpPr/>
              <p:nvPr/>
            </p:nvSpPr>
            <p:spPr>
              <a:xfrm>
                <a:off x="5806139" y="4480355"/>
                <a:ext cx="1640847" cy="33507"/>
              </a:xfrm>
              <a:custGeom>
                <a:avLst/>
                <a:gdLst/>
                <a:ahLst/>
                <a:cxnLst/>
                <a:rect l="l" t="t" r="r" b="b"/>
                <a:pathLst>
                  <a:path w="46668" h="953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46667" y="953"/>
                    </a:lnTo>
                    <a:lnTo>
                      <a:pt x="466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886;p34">
              <a:extLst>
                <a:ext uri="{FF2B5EF4-FFF2-40B4-BE49-F238E27FC236}">
                  <a16:creationId xmlns:a16="http://schemas.microsoft.com/office/drawing/2014/main" id="{B411A2F3-14F5-4F3E-AD93-D79EAFA55738}"/>
                </a:ext>
              </a:extLst>
            </p:cNvPr>
            <p:cNvGrpSpPr/>
            <p:nvPr/>
          </p:nvGrpSpPr>
          <p:grpSpPr>
            <a:xfrm>
              <a:off x="5521495" y="3748288"/>
              <a:ext cx="1877003" cy="670527"/>
              <a:chOff x="1047930" y="3492764"/>
              <a:chExt cx="1495620" cy="534285"/>
            </a:xfrm>
          </p:grpSpPr>
          <p:sp>
            <p:nvSpPr>
              <p:cNvPr id="16" name="Google Shape;887;p34">
                <a:extLst>
                  <a:ext uri="{FF2B5EF4-FFF2-40B4-BE49-F238E27FC236}">
                    <a16:creationId xmlns:a16="http://schemas.microsoft.com/office/drawing/2014/main" id="{490E530E-207A-4BD8-82CB-97B3F532D765}"/>
                  </a:ext>
                </a:extLst>
              </p:cNvPr>
              <p:cNvSpPr/>
              <p:nvPr/>
            </p:nvSpPr>
            <p:spPr>
              <a:xfrm>
                <a:off x="1709119" y="3492764"/>
                <a:ext cx="184398" cy="175844"/>
              </a:xfrm>
              <a:custGeom>
                <a:avLst/>
                <a:gdLst/>
                <a:ahLst/>
                <a:cxnLst/>
                <a:rect l="l" t="t" r="r" b="b"/>
                <a:pathLst>
                  <a:path w="5389" h="5139" extrusionOk="0">
                    <a:moveTo>
                      <a:pt x="2707" y="1"/>
                    </a:moveTo>
                    <a:lnTo>
                      <a:pt x="1880" y="1705"/>
                    </a:lnTo>
                    <a:lnTo>
                      <a:pt x="0" y="1981"/>
                    </a:lnTo>
                    <a:lnTo>
                      <a:pt x="1353" y="3284"/>
                    </a:lnTo>
                    <a:lnTo>
                      <a:pt x="1028" y="5139"/>
                    </a:lnTo>
                    <a:lnTo>
                      <a:pt x="2707" y="4261"/>
                    </a:lnTo>
                    <a:lnTo>
                      <a:pt x="4361" y="5139"/>
                    </a:lnTo>
                    <a:lnTo>
                      <a:pt x="4060" y="3284"/>
                    </a:lnTo>
                    <a:lnTo>
                      <a:pt x="5389" y="1981"/>
                    </a:lnTo>
                    <a:lnTo>
                      <a:pt x="3534" y="1705"/>
                    </a:lnTo>
                    <a:lnTo>
                      <a:pt x="27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888;p34">
                <a:extLst>
                  <a:ext uri="{FF2B5EF4-FFF2-40B4-BE49-F238E27FC236}">
                    <a16:creationId xmlns:a16="http://schemas.microsoft.com/office/drawing/2014/main" id="{38EEE5BB-0663-4FD7-9ABF-7C004BE3BC18}"/>
                  </a:ext>
                </a:extLst>
              </p:cNvPr>
              <p:cNvSpPr/>
              <p:nvPr/>
            </p:nvSpPr>
            <p:spPr>
              <a:xfrm>
                <a:off x="1550459" y="3544225"/>
                <a:ext cx="108093" cy="102926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08" extrusionOk="0">
                    <a:moveTo>
                      <a:pt x="1579" y="0"/>
                    </a:moveTo>
                    <a:lnTo>
                      <a:pt x="1078" y="978"/>
                    </a:lnTo>
                    <a:lnTo>
                      <a:pt x="0" y="1153"/>
                    </a:lnTo>
                    <a:lnTo>
                      <a:pt x="777" y="1905"/>
                    </a:lnTo>
                    <a:lnTo>
                      <a:pt x="602" y="3008"/>
                    </a:lnTo>
                    <a:lnTo>
                      <a:pt x="1579" y="2482"/>
                    </a:lnTo>
                    <a:lnTo>
                      <a:pt x="2557" y="3008"/>
                    </a:lnTo>
                    <a:lnTo>
                      <a:pt x="2356" y="1905"/>
                    </a:lnTo>
                    <a:lnTo>
                      <a:pt x="3158" y="1153"/>
                    </a:lnTo>
                    <a:lnTo>
                      <a:pt x="2056" y="978"/>
                    </a:lnTo>
                    <a:lnTo>
                      <a:pt x="15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889;p34">
                <a:extLst>
                  <a:ext uri="{FF2B5EF4-FFF2-40B4-BE49-F238E27FC236}">
                    <a16:creationId xmlns:a16="http://schemas.microsoft.com/office/drawing/2014/main" id="{EBB45DA3-1036-4F0C-9DAF-A182E21F5FA9}"/>
                  </a:ext>
                </a:extLst>
              </p:cNvPr>
              <p:cNvSpPr/>
              <p:nvPr/>
            </p:nvSpPr>
            <p:spPr>
              <a:xfrm>
                <a:off x="1933780" y="3544225"/>
                <a:ext cx="108093" cy="102926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08" extrusionOk="0">
                    <a:moveTo>
                      <a:pt x="1579" y="0"/>
                    </a:moveTo>
                    <a:lnTo>
                      <a:pt x="1103" y="978"/>
                    </a:lnTo>
                    <a:lnTo>
                      <a:pt x="0" y="1153"/>
                    </a:lnTo>
                    <a:lnTo>
                      <a:pt x="802" y="1905"/>
                    </a:lnTo>
                    <a:lnTo>
                      <a:pt x="602" y="3008"/>
                    </a:lnTo>
                    <a:lnTo>
                      <a:pt x="1579" y="2482"/>
                    </a:lnTo>
                    <a:lnTo>
                      <a:pt x="2557" y="3008"/>
                    </a:lnTo>
                    <a:lnTo>
                      <a:pt x="2356" y="1905"/>
                    </a:lnTo>
                    <a:lnTo>
                      <a:pt x="3158" y="1153"/>
                    </a:lnTo>
                    <a:lnTo>
                      <a:pt x="2056" y="978"/>
                    </a:lnTo>
                    <a:lnTo>
                      <a:pt x="157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890;p34">
                <a:extLst>
                  <a:ext uri="{FF2B5EF4-FFF2-40B4-BE49-F238E27FC236}">
                    <a16:creationId xmlns:a16="http://schemas.microsoft.com/office/drawing/2014/main" id="{BDC02707-A72D-4F0D-A40E-DEB2273875D8}"/>
                  </a:ext>
                </a:extLst>
              </p:cNvPr>
              <p:cNvSpPr/>
              <p:nvPr/>
            </p:nvSpPr>
            <p:spPr>
              <a:xfrm>
                <a:off x="1047930" y="3878652"/>
                <a:ext cx="189565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55" extrusionOk="0">
                    <a:moveTo>
                      <a:pt x="1" y="1"/>
                    </a:moveTo>
                    <a:lnTo>
                      <a:pt x="1" y="1455"/>
                    </a:lnTo>
                    <a:lnTo>
                      <a:pt x="5539" y="1455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91;p34">
                <a:extLst>
                  <a:ext uri="{FF2B5EF4-FFF2-40B4-BE49-F238E27FC236}">
                    <a16:creationId xmlns:a16="http://schemas.microsoft.com/office/drawing/2014/main" id="{C81F415C-E802-4773-8F48-C70D6A61A812}"/>
                  </a:ext>
                </a:extLst>
              </p:cNvPr>
              <p:cNvSpPr/>
              <p:nvPr/>
            </p:nvSpPr>
            <p:spPr>
              <a:xfrm>
                <a:off x="1047930" y="3928402"/>
                <a:ext cx="189565" cy="48931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5539" y="1429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92;p34">
                <a:extLst>
                  <a:ext uri="{FF2B5EF4-FFF2-40B4-BE49-F238E27FC236}">
                    <a16:creationId xmlns:a16="http://schemas.microsoft.com/office/drawing/2014/main" id="{08E0A51E-7601-4892-B572-CFB1B78E83CD}"/>
                  </a:ext>
                </a:extLst>
              </p:cNvPr>
              <p:cNvSpPr/>
              <p:nvPr/>
            </p:nvSpPr>
            <p:spPr>
              <a:xfrm>
                <a:off x="1047930" y="3829792"/>
                <a:ext cx="189565" cy="48897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29" extrusionOk="0">
                    <a:moveTo>
                      <a:pt x="1" y="0"/>
                    </a:moveTo>
                    <a:lnTo>
                      <a:pt x="1" y="1429"/>
                    </a:lnTo>
                    <a:lnTo>
                      <a:pt x="5539" y="1429"/>
                    </a:lnTo>
                    <a:lnTo>
                      <a:pt x="55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93;p34">
                <a:extLst>
                  <a:ext uri="{FF2B5EF4-FFF2-40B4-BE49-F238E27FC236}">
                    <a16:creationId xmlns:a16="http://schemas.microsoft.com/office/drawing/2014/main" id="{BB5F38DB-A412-4386-AF2D-EC72884F6C73}"/>
                  </a:ext>
                </a:extLst>
              </p:cNvPr>
              <p:cNvSpPr/>
              <p:nvPr/>
            </p:nvSpPr>
            <p:spPr>
              <a:xfrm>
                <a:off x="1047930" y="3977297"/>
                <a:ext cx="189565" cy="49752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54" extrusionOk="0">
                    <a:moveTo>
                      <a:pt x="1" y="0"/>
                    </a:moveTo>
                    <a:lnTo>
                      <a:pt x="1" y="1454"/>
                    </a:lnTo>
                    <a:lnTo>
                      <a:pt x="5539" y="1454"/>
                    </a:lnTo>
                    <a:lnTo>
                      <a:pt x="55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94;p34">
                <a:extLst>
                  <a:ext uri="{FF2B5EF4-FFF2-40B4-BE49-F238E27FC236}">
                    <a16:creationId xmlns:a16="http://schemas.microsoft.com/office/drawing/2014/main" id="{393EDE2C-3E32-4DFA-BFD2-898F49345CB0}"/>
                  </a:ext>
                </a:extLst>
              </p:cNvPr>
              <p:cNvSpPr/>
              <p:nvPr/>
            </p:nvSpPr>
            <p:spPr>
              <a:xfrm>
                <a:off x="2353986" y="3878652"/>
                <a:ext cx="189565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55" extrusionOk="0">
                    <a:moveTo>
                      <a:pt x="0" y="1"/>
                    </a:moveTo>
                    <a:lnTo>
                      <a:pt x="0" y="1455"/>
                    </a:lnTo>
                    <a:lnTo>
                      <a:pt x="5539" y="1455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895;p34">
                <a:extLst>
                  <a:ext uri="{FF2B5EF4-FFF2-40B4-BE49-F238E27FC236}">
                    <a16:creationId xmlns:a16="http://schemas.microsoft.com/office/drawing/2014/main" id="{D4CBA84D-2081-4DB3-B55F-771553ADD331}"/>
                  </a:ext>
                </a:extLst>
              </p:cNvPr>
              <p:cNvSpPr/>
              <p:nvPr/>
            </p:nvSpPr>
            <p:spPr>
              <a:xfrm>
                <a:off x="2353986" y="3928402"/>
                <a:ext cx="189565" cy="48931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5539" y="1429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896;p34">
                <a:extLst>
                  <a:ext uri="{FF2B5EF4-FFF2-40B4-BE49-F238E27FC236}">
                    <a16:creationId xmlns:a16="http://schemas.microsoft.com/office/drawing/2014/main" id="{228A9C98-16EA-46F2-B075-7D9A2C42D487}"/>
                  </a:ext>
                </a:extLst>
              </p:cNvPr>
              <p:cNvSpPr/>
              <p:nvPr/>
            </p:nvSpPr>
            <p:spPr>
              <a:xfrm>
                <a:off x="2353986" y="3829792"/>
                <a:ext cx="189565" cy="48897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29" extrusionOk="0">
                    <a:moveTo>
                      <a:pt x="0" y="0"/>
                    </a:moveTo>
                    <a:lnTo>
                      <a:pt x="0" y="1429"/>
                    </a:lnTo>
                    <a:lnTo>
                      <a:pt x="5539" y="1429"/>
                    </a:lnTo>
                    <a:lnTo>
                      <a:pt x="55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97;p34">
                <a:extLst>
                  <a:ext uri="{FF2B5EF4-FFF2-40B4-BE49-F238E27FC236}">
                    <a16:creationId xmlns:a16="http://schemas.microsoft.com/office/drawing/2014/main" id="{52CE9C62-4AC6-4750-85FF-39670A4AAF58}"/>
                  </a:ext>
                </a:extLst>
              </p:cNvPr>
              <p:cNvSpPr/>
              <p:nvPr/>
            </p:nvSpPr>
            <p:spPr>
              <a:xfrm>
                <a:off x="2353986" y="3977297"/>
                <a:ext cx="189565" cy="49752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454" extrusionOk="0">
                    <a:moveTo>
                      <a:pt x="0" y="0"/>
                    </a:moveTo>
                    <a:lnTo>
                      <a:pt x="0" y="1454"/>
                    </a:lnTo>
                    <a:lnTo>
                      <a:pt x="5539" y="1454"/>
                    </a:lnTo>
                    <a:lnTo>
                      <a:pt x="55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53"/>
          <p:cNvSpPr txBox="1">
            <a:spLocks noGrp="1"/>
          </p:cNvSpPr>
          <p:nvPr>
            <p:ph type="title"/>
          </p:nvPr>
        </p:nvSpPr>
        <p:spPr>
          <a:xfrm>
            <a:off x="233919" y="205775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5B768FF-3157-43FB-B32F-3E9EB10BBEB4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0990AEB-8D8A-454B-99F3-270D0F98E264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4745AEC-874C-4E3C-9849-4CFA41FFAEBF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24" name="Google Shape;1037;p48">
            <a:extLst>
              <a:ext uri="{FF2B5EF4-FFF2-40B4-BE49-F238E27FC236}">
                <a16:creationId xmlns:a16="http://schemas.microsoft.com/office/drawing/2014/main" id="{ABF24761-E20F-4C8C-BFDF-7032A686DBCE}"/>
              </a:ext>
            </a:extLst>
          </p:cNvPr>
          <p:cNvSpPr txBox="1">
            <a:spLocks/>
          </p:cNvSpPr>
          <p:nvPr/>
        </p:nvSpPr>
        <p:spPr>
          <a:xfrm>
            <a:off x="1029749" y="805718"/>
            <a:ext cx="215874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模型一  普通最小平法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83152C-D4A9-4F05-987E-B456D6349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499" y="1320800"/>
            <a:ext cx="5019675" cy="6953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A6B7A66-6DF7-4731-81D3-558293DF782D}"/>
              </a:ext>
            </a:extLst>
          </p:cNvPr>
          <p:cNvSpPr/>
          <p:nvPr/>
        </p:nvSpPr>
        <p:spPr>
          <a:xfrm>
            <a:off x="1091894" y="2051050"/>
            <a:ext cx="6559856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如果在第</a:t>
            </a:r>
            <a:r>
              <a:rPr lang="en-US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期當選，</a:t>
            </a:r>
            <a:r>
              <a:rPr lang="en-US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win_dem</a:t>
            </a:r>
            <a:r>
              <a:rPr 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= 1 ；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反之則 </a:t>
            </a:r>
            <a:r>
              <a:rPr lang="en-US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win_dem</a:t>
            </a:r>
            <a:r>
              <a:rPr 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如果在第</a:t>
            </a:r>
            <a:r>
              <a:rPr 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期當選，</a:t>
            </a:r>
            <a:r>
              <a:rPr 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1 ；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反之則 </a:t>
            </a:r>
            <a:r>
              <a:rPr 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altLang="zh-TW" dirty="0">
                <a:ea typeface="標楷體" panose="03000509000000000000" pitchFamily="65" charset="-120"/>
              </a:rPr>
              <a:t>α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是截距項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u</a:t>
            </a:r>
            <a:r>
              <a:rPr lang="en-US" sz="10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是殘差項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是我們想觀察的效果，代表執政黨在當選時，有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的機率下一次也會當選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CFC8FA-1148-47A9-8079-00102901F3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638145"/>
            <a:ext cx="583021" cy="558473"/>
          </a:xfrm>
          <a:prstGeom prst="rect">
            <a:avLst/>
          </a:prstGeom>
        </p:spPr>
      </p:pic>
      <p:sp>
        <p:nvSpPr>
          <p:cNvPr id="31" name="Google Shape;1226;p51">
            <a:extLst>
              <a:ext uri="{FF2B5EF4-FFF2-40B4-BE49-F238E27FC236}">
                <a16:creationId xmlns:a16="http://schemas.microsoft.com/office/drawing/2014/main" id="{11D237B9-893F-4763-A6D9-3FE78441A87E}"/>
              </a:ext>
            </a:extLst>
          </p:cNvPr>
          <p:cNvSpPr/>
          <p:nvPr/>
        </p:nvSpPr>
        <p:spPr>
          <a:xfrm>
            <a:off x="4634428" y="4041329"/>
            <a:ext cx="1843361" cy="740100"/>
          </a:xfrm>
          <a:prstGeom prst="roundRect">
            <a:avLst>
              <a:gd name="adj" fmla="val 2009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16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隱含的遺漏變數？</a:t>
            </a:r>
            <a:endParaRPr sz="1600" dirty="0">
              <a:solidFill>
                <a:schemeClr val="accent5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92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53"/>
          <p:cNvSpPr txBox="1">
            <a:spLocks noGrp="1"/>
          </p:cNvSpPr>
          <p:nvPr>
            <p:ph type="title"/>
          </p:nvPr>
        </p:nvSpPr>
        <p:spPr>
          <a:xfrm>
            <a:off x="233919" y="205775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5B768FF-3157-43FB-B32F-3E9EB10BBEB4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0990AEB-8D8A-454B-99F3-270D0F98E264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4745AEC-874C-4E3C-9849-4CFA41FFAEBF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24" name="Google Shape;1037;p48">
            <a:extLst>
              <a:ext uri="{FF2B5EF4-FFF2-40B4-BE49-F238E27FC236}">
                <a16:creationId xmlns:a16="http://schemas.microsoft.com/office/drawing/2014/main" id="{ABF24761-E20F-4C8C-BFDF-7032A686DBCE}"/>
              </a:ext>
            </a:extLst>
          </p:cNvPr>
          <p:cNvSpPr txBox="1">
            <a:spLocks/>
          </p:cNvSpPr>
          <p:nvPr/>
        </p:nvSpPr>
        <p:spPr>
          <a:xfrm>
            <a:off x="4166708" y="1223712"/>
            <a:ext cx="215874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遺漏變數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CFC8FA-1148-47A9-8079-00102901F3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638145"/>
            <a:ext cx="583021" cy="5584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37869F0-54EA-4ADF-A553-0FBBA648458C}"/>
              </a:ext>
            </a:extLst>
          </p:cNvPr>
          <p:cNvGrpSpPr/>
          <p:nvPr/>
        </p:nvGrpSpPr>
        <p:grpSpPr>
          <a:xfrm>
            <a:off x="166633" y="1751850"/>
            <a:ext cx="3646258" cy="2131925"/>
            <a:chOff x="710663" y="1023236"/>
            <a:chExt cx="6753265" cy="356433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E4A357-B6AB-4574-803D-A78E2BB3965D}"/>
                </a:ext>
              </a:extLst>
            </p:cNvPr>
            <p:cNvSpPr/>
            <p:nvPr/>
          </p:nvSpPr>
          <p:spPr>
            <a:xfrm>
              <a:off x="4120595" y="2417863"/>
              <a:ext cx="1672104" cy="5145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遺漏變數</a:t>
              </a:r>
              <a:endParaRPr lang="en-US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6" name="Google Shape;3017;p45">
              <a:extLst>
                <a:ext uri="{FF2B5EF4-FFF2-40B4-BE49-F238E27FC236}">
                  <a16:creationId xmlns:a16="http://schemas.microsoft.com/office/drawing/2014/main" id="{208D7687-E5E1-4834-9B4C-A4EEDC944E06}"/>
                </a:ext>
              </a:extLst>
            </p:cNvPr>
            <p:cNvSpPr/>
            <p:nvPr/>
          </p:nvSpPr>
          <p:spPr>
            <a:xfrm>
              <a:off x="710663" y="3079125"/>
              <a:ext cx="825900" cy="715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7" name="Google Shape;3018;p45">
              <a:extLst>
                <a:ext uri="{FF2B5EF4-FFF2-40B4-BE49-F238E27FC236}">
                  <a16:creationId xmlns:a16="http://schemas.microsoft.com/office/drawing/2014/main" id="{C2EBD9EC-EE5E-4423-9C16-A200C5A5ADE2}"/>
                </a:ext>
              </a:extLst>
            </p:cNvPr>
            <p:cNvSpPr/>
            <p:nvPr/>
          </p:nvSpPr>
          <p:spPr>
            <a:xfrm>
              <a:off x="710675" y="3871775"/>
              <a:ext cx="825900" cy="7158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grpSp>
          <p:nvGrpSpPr>
            <p:cNvPr id="18" name="Google Shape;3019;p45">
              <a:extLst>
                <a:ext uri="{FF2B5EF4-FFF2-40B4-BE49-F238E27FC236}">
                  <a16:creationId xmlns:a16="http://schemas.microsoft.com/office/drawing/2014/main" id="{D7125674-E4EC-4926-85B2-8F11C80A8AD9}"/>
                </a:ext>
              </a:extLst>
            </p:cNvPr>
            <p:cNvGrpSpPr/>
            <p:nvPr/>
          </p:nvGrpSpPr>
          <p:grpSpPr>
            <a:xfrm>
              <a:off x="1693876" y="1023236"/>
              <a:ext cx="5770052" cy="3564178"/>
              <a:chOff x="2086416" y="1023269"/>
              <a:chExt cx="5047281" cy="3117720"/>
            </a:xfrm>
          </p:grpSpPr>
          <p:sp>
            <p:nvSpPr>
              <p:cNvPr id="23" name="Google Shape;3020;p45">
                <a:extLst>
                  <a:ext uri="{FF2B5EF4-FFF2-40B4-BE49-F238E27FC236}">
                    <a16:creationId xmlns:a16="http://schemas.microsoft.com/office/drawing/2014/main" id="{75FC98F3-E7A6-46F8-8B2E-B688379F89B8}"/>
                  </a:ext>
                </a:extLst>
              </p:cNvPr>
              <p:cNvSpPr/>
              <p:nvPr/>
            </p:nvSpPr>
            <p:spPr>
              <a:xfrm>
                <a:off x="4078881" y="2392691"/>
                <a:ext cx="715456" cy="396060"/>
              </a:xfrm>
              <a:custGeom>
                <a:avLst/>
                <a:gdLst/>
                <a:ahLst/>
                <a:cxnLst/>
                <a:rect l="l" t="t" r="r" b="b"/>
                <a:pathLst>
                  <a:path w="35930" h="19890" extrusionOk="0">
                    <a:moveTo>
                      <a:pt x="1777" y="0"/>
                    </a:moveTo>
                    <a:lnTo>
                      <a:pt x="1703" y="25"/>
                    </a:lnTo>
                    <a:lnTo>
                      <a:pt x="1555" y="124"/>
                    </a:lnTo>
                    <a:lnTo>
                      <a:pt x="1407" y="223"/>
                    </a:lnTo>
                    <a:lnTo>
                      <a:pt x="1284" y="346"/>
                    </a:lnTo>
                    <a:lnTo>
                      <a:pt x="1210" y="494"/>
                    </a:lnTo>
                    <a:lnTo>
                      <a:pt x="815" y="6885"/>
                    </a:lnTo>
                    <a:lnTo>
                      <a:pt x="445" y="13276"/>
                    </a:lnTo>
                    <a:lnTo>
                      <a:pt x="395" y="13572"/>
                    </a:lnTo>
                    <a:lnTo>
                      <a:pt x="371" y="13720"/>
                    </a:lnTo>
                    <a:lnTo>
                      <a:pt x="395" y="13868"/>
                    </a:lnTo>
                    <a:lnTo>
                      <a:pt x="395" y="14436"/>
                    </a:lnTo>
                    <a:lnTo>
                      <a:pt x="346" y="14979"/>
                    </a:lnTo>
                    <a:lnTo>
                      <a:pt x="297" y="15596"/>
                    </a:lnTo>
                    <a:lnTo>
                      <a:pt x="272" y="15917"/>
                    </a:lnTo>
                    <a:lnTo>
                      <a:pt x="272" y="16213"/>
                    </a:lnTo>
                    <a:lnTo>
                      <a:pt x="198" y="17175"/>
                    </a:lnTo>
                    <a:lnTo>
                      <a:pt x="173" y="17644"/>
                    </a:lnTo>
                    <a:lnTo>
                      <a:pt x="173" y="18113"/>
                    </a:lnTo>
                    <a:lnTo>
                      <a:pt x="173" y="18335"/>
                    </a:lnTo>
                    <a:lnTo>
                      <a:pt x="124" y="18508"/>
                    </a:lnTo>
                    <a:lnTo>
                      <a:pt x="75" y="18631"/>
                    </a:lnTo>
                    <a:lnTo>
                      <a:pt x="1" y="18754"/>
                    </a:lnTo>
                    <a:lnTo>
                      <a:pt x="50" y="18878"/>
                    </a:lnTo>
                    <a:lnTo>
                      <a:pt x="149" y="19001"/>
                    </a:lnTo>
                    <a:lnTo>
                      <a:pt x="223" y="19075"/>
                    </a:lnTo>
                    <a:lnTo>
                      <a:pt x="5627" y="19223"/>
                    </a:lnTo>
                    <a:lnTo>
                      <a:pt x="6046" y="19297"/>
                    </a:lnTo>
                    <a:lnTo>
                      <a:pt x="6441" y="19347"/>
                    </a:lnTo>
                    <a:lnTo>
                      <a:pt x="7033" y="19347"/>
                    </a:lnTo>
                    <a:lnTo>
                      <a:pt x="7872" y="19371"/>
                    </a:lnTo>
                    <a:lnTo>
                      <a:pt x="9131" y="19322"/>
                    </a:lnTo>
                    <a:lnTo>
                      <a:pt x="22135" y="19569"/>
                    </a:lnTo>
                    <a:lnTo>
                      <a:pt x="35139" y="19791"/>
                    </a:lnTo>
                    <a:lnTo>
                      <a:pt x="35436" y="19815"/>
                    </a:lnTo>
                    <a:lnTo>
                      <a:pt x="35559" y="19840"/>
                    </a:lnTo>
                    <a:lnTo>
                      <a:pt x="35658" y="19889"/>
                    </a:lnTo>
                    <a:lnTo>
                      <a:pt x="35658" y="19470"/>
                    </a:lnTo>
                    <a:lnTo>
                      <a:pt x="35781" y="19371"/>
                    </a:lnTo>
                    <a:lnTo>
                      <a:pt x="35855" y="19223"/>
                    </a:lnTo>
                    <a:lnTo>
                      <a:pt x="35904" y="19026"/>
                    </a:lnTo>
                    <a:lnTo>
                      <a:pt x="35929" y="18754"/>
                    </a:lnTo>
                    <a:lnTo>
                      <a:pt x="35904" y="13029"/>
                    </a:lnTo>
                    <a:lnTo>
                      <a:pt x="35929" y="7280"/>
                    </a:lnTo>
                    <a:lnTo>
                      <a:pt x="35904" y="7033"/>
                    </a:lnTo>
                    <a:lnTo>
                      <a:pt x="35830" y="6786"/>
                    </a:lnTo>
                    <a:lnTo>
                      <a:pt x="35658" y="6318"/>
                    </a:lnTo>
                    <a:lnTo>
                      <a:pt x="35633" y="6318"/>
                    </a:lnTo>
                    <a:lnTo>
                      <a:pt x="35386" y="5972"/>
                    </a:lnTo>
                    <a:lnTo>
                      <a:pt x="35090" y="5627"/>
                    </a:lnTo>
                    <a:lnTo>
                      <a:pt x="34794" y="5306"/>
                    </a:lnTo>
                    <a:lnTo>
                      <a:pt x="34523" y="4985"/>
                    </a:lnTo>
                    <a:lnTo>
                      <a:pt x="34276" y="4640"/>
                    </a:lnTo>
                    <a:lnTo>
                      <a:pt x="34177" y="4467"/>
                    </a:lnTo>
                    <a:lnTo>
                      <a:pt x="34103" y="4269"/>
                    </a:lnTo>
                    <a:lnTo>
                      <a:pt x="34029" y="4072"/>
                    </a:lnTo>
                    <a:lnTo>
                      <a:pt x="33980" y="3850"/>
                    </a:lnTo>
                    <a:lnTo>
                      <a:pt x="33980" y="3628"/>
                    </a:lnTo>
                    <a:lnTo>
                      <a:pt x="33980" y="3381"/>
                    </a:lnTo>
                    <a:lnTo>
                      <a:pt x="33980" y="3258"/>
                    </a:lnTo>
                    <a:lnTo>
                      <a:pt x="34004" y="3233"/>
                    </a:lnTo>
                    <a:lnTo>
                      <a:pt x="34029" y="2986"/>
                    </a:lnTo>
                    <a:lnTo>
                      <a:pt x="34029" y="2740"/>
                    </a:lnTo>
                    <a:lnTo>
                      <a:pt x="33980" y="2641"/>
                    </a:lnTo>
                    <a:lnTo>
                      <a:pt x="33930" y="2517"/>
                    </a:lnTo>
                    <a:lnTo>
                      <a:pt x="33881" y="2419"/>
                    </a:lnTo>
                    <a:lnTo>
                      <a:pt x="33807" y="2320"/>
                    </a:lnTo>
                    <a:lnTo>
                      <a:pt x="33659" y="2123"/>
                    </a:lnTo>
                    <a:lnTo>
                      <a:pt x="33511" y="1950"/>
                    </a:lnTo>
                    <a:lnTo>
                      <a:pt x="33363" y="1777"/>
                    </a:lnTo>
                    <a:lnTo>
                      <a:pt x="33165" y="1604"/>
                    </a:lnTo>
                    <a:lnTo>
                      <a:pt x="32746" y="1308"/>
                    </a:lnTo>
                    <a:lnTo>
                      <a:pt x="32302" y="988"/>
                    </a:lnTo>
                    <a:lnTo>
                      <a:pt x="32228" y="938"/>
                    </a:lnTo>
                    <a:lnTo>
                      <a:pt x="32154" y="938"/>
                    </a:lnTo>
                    <a:lnTo>
                      <a:pt x="32080" y="963"/>
                    </a:lnTo>
                    <a:lnTo>
                      <a:pt x="32006" y="988"/>
                    </a:lnTo>
                    <a:lnTo>
                      <a:pt x="32006" y="913"/>
                    </a:lnTo>
                    <a:lnTo>
                      <a:pt x="31932" y="988"/>
                    </a:lnTo>
                    <a:lnTo>
                      <a:pt x="31833" y="1037"/>
                    </a:lnTo>
                    <a:lnTo>
                      <a:pt x="31709" y="1062"/>
                    </a:lnTo>
                    <a:lnTo>
                      <a:pt x="31586" y="1086"/>
                    </a:lnTo>
                    <a:lnTo>
                      <a:pt x="31019" y="1086"/>
                    </a:lnTo>
                    <a:lnTo>
                      <a:pt x="16756" y="617"/>
                    </a:lnTo>
                    <a:lnTo>
                      <a:pt x="2493" y="173"/>
                    </a:lnTo>
                    <a:lnTo>
                      <a:pt x="2271" y="173"/>
                    </a:lnTo>
                    <a:lnTo>
                      <a:pt x="2073" y="124"/>
                    </a:lnTo>
                    <a:lnTo>
                      <a:pt x="1925" y="75"/>
                    </a:lnTo>
                    <a:lnTo>
                      <a:pt x="1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5" name="Google Shape;3021;p45">
                <a:extLst>
                  <a:ext uri="{FF2B5EF4-FFF2-40B4-BE49-F238E27FC236}">
                    <a16:creationId xmlns:a16="http://schemas.microsoft.com/office/drawing/2014/main" id="{C5E356B7-7FD2-4467-8C71-98E035230283}"/>
                  </a:ext>
                </a:extLst>
              </p:cNvPr>
              <p:cNvSpPr/>
              <p:nvPr/>
            </p:nvSpPr>
            <p:spPr>
              <a:xfrm>
                <a:off x="5076836" y="2077735"/>
                <a:ext cx="387716" cy="684472"/>
              </a:xfrm>
              <a:custGeom>
                <a:avLst/>
                <a:gdLst/>
                <a:ahLst/>
                <a:cxnLst/>
                <a:rect l="l" t="t" r="r" b="b"/>
                <a:pathLst>
                  <a:path w="19471" h="34374" extrusionOk="0">
                    <a:moveTo>
                      <a:pt x="15991" y="0"/>
                    </a:moveTo>
                    <a:lnTo>
                      <a:pt x="15843" y="173"/>
                    </a:lnTo>
                    <a:lnTo>
                      <a:pt x="15744" y="271"/>
                    </a:lnTo>
                    <a:lnTo>
                      <a:pt x="15621" y="346"/>
                    </a:lnTo>
                    <a:lnTo>
                      <a:pt x="15423" y="346"/>
                    </a:lnTo>
                    <a:lnTo>
                      <a:pt x="15226" y="370"/>
                    </a:lnTo>
                    <a:lnTo>
                      <a:pt x="9797" y="691"/>
                    </a:lnTo>
                    <a:lnTo>
                      <a:pt x="4368" y="1012"/>
                    </a:lnTo>
                    <a:lnTo>
                      <a:pt x="4220" y="1012"/>
                    </a:lnTo>
                    <a:lnTo>
                      <a:pt x="4097" y="1061"/>
                    </a:lnTo>
                    <a:lnTo>
                      <a:pt x="3998" y="1110"/>
                    </a:lnTo>
                    <a:lnTo>
                      <a:pt x="3900" y="1160"/>
                    </a:lnTo>
                    <a:lnTo>
                      <a:pt x="3850" y="1234"/>
                    </a:lnTo>
                    <a:lnTo>
                      <a:pt x="3826" y="1308"/>
                    </a:lnTo>
                    <a:lnTo>
                      <a:pt x="3801" y="1407"/>
                    </a:lnTo>
                    <a:lnTo>
                      <a:pt x="3801" y="1505"/>
                    </a:lnTo>
                    <a:lnTo>
                      <a:pt x="3949" y="1481"/>
                    </a:lnTo>
                    <a:lnTo>
                      <a:pt x="4023" y="1505"/>
                    </a:lnTo>
                    <a:lnTo>
                      <a:pt x="4097" y="1530"/>
                    </a:lnTo>
                    <a:lnTo>
                      <a:pt x="4196" y="1629"/>
                    </a:lnTo>
                    <a:lnTo>
                      <a:pt x="4270" y="1752"/>
                    </a:lnTo>
                    <a:lnTo>
                      <a:pt x="4368" y="1826"/>
                    </a:lnTo>
                    <a:lnTo>
                      <a:pt x="4443" y="1900"/>
                    </a:lnTo>
                    <a:lnTo>
                      <a:pt x="4492" y="1974"/>
                    </a:lnTo>
                    <a:lnTo>
                      <a:pt x="4517" y="2073"/>
                    </a:lnTo>
                    <a:lnTo>
                      <a:pt x="4517" y="2270"/>
                    </a:lnTo>
                    <a:lnTo>
                      <a:pt x="4517" y="2468"/>
                    </a:lnTo>
                    <a:lnTo>
                      <a:pt x="4763" y="2468"/>
                    </a:lnTo>
                    <a:lnTo>
                      <a:pt x="4887" y="2492"/>
                    </a:lnTo>
                    <a:lnTo>
                      <a:pt x="4985" y="2542"/>
                    </a:lnTo>
                    <a:lnTo>
                      <a:pt x="5059" y="2616"/>
                    </a:lnTo>
                    <a:lnTo>
                      <a:pt x="5133" y="2690"/>
                    </a:lnTo>
                    <a:lnTo>
                      <a:pt x="5183" y="2813"/>
                    </a:lnTo>
                    <a:lnTo>
                      <a:pt x="5232" y="2961"/>
                    </a:lnTo>
                    <a:lnTo>
                      <a:pt x="5479" y="3109"/>
                    </a:lnTo>
                    <a:lnTo>
                      <a:pt x="5701" y="3282"/>
                    </a:lnTo>
                    <a:lnTo>
                      <a:pt x="5775" y="3356"/>
                    </a:lnTo>
                    <a:lnTo>
                      <a:pt x="5824" y="3455"/>
                    </a:lnTo>
                    <a:lnTo>
                      <a:pt x="5849" y="3529"/>
                    </a:lnTo>
                    <a:lnTo>
                      <a:pt x="5874" y="3627"/>
                    </a:lnTo>
                    <a:lnTo>
                      <a:pt x="5898" y="3726"/>
                    </a:lnTo>
                    <a:lnTo>
                      <a:pt x="5874" y="3825"/>
                    </a:lnTo>
                    <a:lnTo>
                      <a:pt x="5800" y="4047"/>
                    </a:lnTo>
                    <a:lnTo>
                      <a:pt x="5652" y="4294"/>
                    </a:lnTo>
                    <a:lnTo>
                      <a:pt x="5454" y="4590"/>
                    </a:lnTo>
                    <a:lnTo>
                      <a:pt x="5454" y="4738"/>
                    </a:lnTo>
                    <a:lnTo>
                      <a:pt x="5430" y="4886"/>
                    </a:lnTo>
                    <a:lnTo>
                      <a:pt x="5405" y="4935"/>
                    </a:lnTo>
                    <a:lnTo>
                      <a:pt x="5356" y="4985"/>
                    </a:lnTo>
                    <a:lnTo>
                      <a:pt x="5207" y="5083"/>
                    </a:lnTo>
                    <a:lnTo>
                      <a:pt x="5207" y="5182"/>
                    </a:lnTo>
                    <a:lnTo>
                      <a:pt x="5158" y="5256"/>
                    </a:lnTo>
                    <a:lnTo>
                      <a:pt x="5084" y="5305"/>
                    </a:lnTo>
                    <a:lnTo>
                      <a:pt x="4985" y="5355"/>
                    </a:lnTo>
                    <a:lnTo>
                      <a:pt x="4837" y="6292"/>
                    </a:lnTo>
                    <a:lnTo>
                      <a:pt x="4714" y="6416"/>
                    </a:lnTo>
                    <a:lnTo>
                      <a:pt x="4615" y="6539"/>
                    </a:lnTo>
                    <a:lnTo>
                      <a:pt x="4418" y="6786"/>
                    </a:lnTo>
                    <a:lnTo>
                      <a:pt x="4294" y="6885"/>
                    </a:lnTo>
                    <a:lnTo>
                      <a:pt x="4146" y="6959"/>
                    </a:lnTo>
                    <a:lnTo>
                      <a:pt x="3998" y="6983"/>
                    </a:lnTo>
                    <a:lnTo>
                      <a:pt x="3801" y="6983"/>
                    </a:lnTo>
                    <a:lnTo>
                      <a:pt x="3826" y="7057"/>
                    </a:lnTo>
                    <a:lnTo>
                      <a:pt x="3826" y="7107"/>
                    </a:lnTo>
                    <a:lnTo>
                      <a:pt x="3801" y="7156"/>
                    </a:lnTo>
                    <a:lnTo>
                      <a:pt x="3752" y="7181"/>
                    </a:lnTo>
                    <a:lnTo>
                      <a:pt x="3653" y="7205"/>
                    </a:lnTo>
                    <a:lnTo>
                      <a:pt x="3554" y="7205"/>
                    </a:lnTo>
                    <a:lnTo>
                      <a:pt x="3357" y="7329"/>
                    </a:lnTo>
                    <a:lnTo>
                      <a:pt x="3159" y="7428"/>
                    </a:lnTo>
                    <a:lnTo>
                      <a:pt x="2962" y="7526"/>
                    </a:lnTo>
                    <a:lnTo>
                      <a:pt x="2765" y="7576"/>
                    </a:lnTo>
                    <a:lnTo>
                      <a:pt x="2567" y="7625"/>
                    </a:lnTo>
                    <a:lnTo>
                      <a:pt x="2345" y="7650"/>
                    </a:lnTo>
                    <a:lnTo>
                      <a:pt x="1901" y="7674"/>
                    </a:lnTo>
                    <a:lnTo>
                      <a:pt x="1901" y="7798"/>
                    </a:lnTo>
                    <a:lnTo>
                      <a:pt x="1876" y="7896"/>
                    </a:lnTo>
                    <a:lnTo>
                      <a:pt x="1852" y="7921"/>
                    </a:lnTo>
                    <a:lnTo>
                      <a:pt x="1654" y="7921"/>
                    </a:lnTo>
                    <a:lnTo>
                      <a:pt x="1654" y="9106"/>
                    </a:lnTo>
                    <a:lnTo>
                      <a:pt x="1950" y="9303"/>
                    </a:lnTo>
                    <a:lnTo>
                      <a:pt x="2074" y="9402"/>
                    </a:lnTo>
                    <a:lnTo>
                      <a:pt x="2172" y="9525"/>
                    </a:lnTo>
                    <a:lnTo>
                      <a:pt x="2246" y="9624"/>
                    </a:lnTo>
                    <a:lnTo>
                      <a:pt x="2296" y="9747"/>
                    </a:lnTo>
                    <a:lnTo>
                      <a:pt x="2345" y="9846"/>
                    </a:lnTo>
                    <a:lnTo>
                      <a:pt x="2370" y="9969"/>
                    </a:lnTo>
                    <a:lnTo>
                      <a:pt x="2370" y="10093"/>
                    </a:lnTo>
                    <a:lnTo>
                      <a:pt x="2345" y="10216"/>
                    </a:lnTo>
                    <a:lnTo>
                      <a:pt x="2320" y="10339"/>
                    </a:lnTo>
                    <a:lnTo>
                      <a:pt x="2246" y="10463"/>
                    </a:lnTo>
                    <a:lnTo>
                      <a:pt x="2098" y="10710"/>
                    </a:lnTo>
                    <a:lnTo>
                      <a:pt x="1901" y="10981"/>
                    </a:lnTo>
                    <a:lnTo>
                      <a:pt x="1901" y="11228"/>
                    </a:lnTo>
                    <a:lnTo>
                      <a:pt x="1876" y="11351"/>
                    </a:lnTo>
                    <a:lnTo>
                      <a:pt x="1827" y="11450"/>
                    </a:lnTo>
                    <a:lnTo>
                      <a:pt x="1777" y="11549"/>
                    </a:lnTo>
                    <a:lnTo>
                      <a:pt x="1679" y="11623"/>
                    </a:lnTo>
                    <a:lnTo>
                      <a:pt x="1580" y="11672"/>
                    </a:lnTo>
                    <a:lnTo>
                      <a:pt x="1432" y="11697"/>
                    </a:lnTo>
                    <a:lnTo>
                      <a:pt x="1481" y="11820"/>
                    </a:lnTo>
                    <a:lnTo>
                      <a:pt x="1481" y="11894"/>
                    </a:lnTo>
                    <a:lnTo>
                      <a:pt x="1481" y="11968"/>
                    </a:lnTo>
                    <a:lnTo>
                      <a:pt x="1432" y="12042"/>
                    </a:lnTo>
                    <a:lnTo>
                      <a:pt x="1333" y="12165"/>
                    </a:lnTo>
                    <a:lnTo>
                      <a:pt x="1185" y="12289"/>
                    </a:lnTo>
                    <a:lnTo>
                      <a:pt x="840" y="12511"/>
                    </a:lnTo>
                    <a:lnTo>
                      <a:pt x="840" y="12560"/>
                    </a:lnTo>
                    <a:lnTo>
                      <a:pt x="815" y="12511"/>
                    </a:lnTo>
                    <a:lnTo>
                      <a:pt x="716" y="12585"/>
                    </a:lnTo>
                    <a:lnTo>
                      <a:pt x="593" y="12684"/>
                    </a:lnTo>
                    <a:lnTo>
                      <a:pt x="494" y="12832"/>
                    </a:lnTo>
                    <a:lnTo>
                      <a:pt x="445" y="12980"/>
                    </a:lnTo>
                    <a:lnTo>
                      <a:pt x="396" y="13152"/>
                    </a:lnTo>
                    <a:lnTo>
                      <a:pt x="568" y="13325"/>
                    </a:lnTo>
                    <a:lnTo>
                      <a:pt x="618" y="13424"/>
                    </a:lnTo>
                    <a:lnTo>
                      <a:pt x="667" y="13523"/>
                    </a:lnTo>
                    <a:lnTo>
                      <a:pt x="692" y="13621"/>
                    </a:lnTo>
                    <a:lnTo>
                      <a:pt x="716" y="13720"/>
                    </a:lnTo>
                    <a:lnTo>
                      <a:pt x="692" y="13843"/>
                    </a:lnTo>
                    <a:lnTo>
                      <a:pt x="642" y="13967"/>
                    </a:lnTo>
                    <a:lnTo>
                      <a:pt x="593" y="14115"/>
                    </a:lnTo>
                    <a:lnTo>
                      <a:pt x="470" y="14238"/>
                    </a:lnTo>
                    <a:lnTo>
                      <a:pt x="346" y="14312"/>
                    </a:lnTo>
                    <a:lnTo>
                      <a:pt x="198" y="14337"/>
                    </a:lnTo>
                    <a:lnTo>
                      <a:pt x="75" y="14362"/>
                    </a:lnTo>
                    <a:lnTo>
                      <a:pt x="50" y="14362"/>
                    </a:lnTo>
                    <a:lnTo>
                      <a:pt x="75" y="14608"/>
                    </a:lnTo>
                    <a:lnTo>
                      <a:pt x="75" y="14880"/>
                    </a:lnTo>
                    <a:lnTo>
                      <a:pt x="75" y="14954"/>
                    </a:lnTo>
                    <a:lnTo>
                      <a:pt x="75" y="14978"/>
                    </a:lnTo>
                    <a:lnTo>
                      <a:pt x="25" y="15176"/>
                    </a:lnTo>
                    <a:lnTo>
                      <a:pt x="1" y="15275"/>
                    </a:lnTo>
                    <a:lnTo>
                      <a:pt x="1" y="15398"/>
                    </a:lnTo>
                    <a:lnTo>
                      <a:pt x="25" y="15694"/>
                    </a:lnTo>
                    <a:lnTo>
                      <a:pt x="25" y="15966"/>
                    </a:lnTo>
                    <a:lnTo>
                      <a:pt x="50" y="16237"/>
                    </a:lnTo>
                    <a:lnTo>
                      <a:pt x="100" y="16656"/>
                    </a:lnTo>
                    <a:lnTo>
                      <a:pt x="174" y="17051"/>
                    </a:lnTo>
                    <a:lnTo>
                      <a:pt x="248" y="17249"/>
                    </a:lnTo>
                    <a:lnTo>
                      <a:pt x="322" y="17471"/>
                    </a:lnTo>
                    <a:lnTo>
                      <a:pt x="420" y="17668"/>
                    </a:lnTo>
                    <a:lnTo>
                      <a:pt x="519" y="17866"/>
                    </a:lnTo>
                    <a:lnTo>
                      <a:pt x="568" y="17915"/>
                    </a:lnTo>
                    <a:lnTo>
                      <a:pt x="667" y="18137"/>
                    </a:lnTo>
                    <a:lnTo>
                      <a:pt x="815" y="18334"/>
                    </a:lnTo>
                    <a:lnTo>
                      <a:pt x="963" y="18532"/>
                    </a:lnTo>
                    <a:lnTo>
                      <a:pt x="1136" y="18729"/>
                    </a:lnTo>
                    <a:lnTo>
                      <a:pt x="1531" y="19173"/>
                    </a:lnTo>
                    <a:lnTo>
                      <a:pt x="1901" y="19618"/>
                    </a:lnTo>
                    <a:lnTo>
                      <a:pt x="2616" y="20555"/>
                    </a:lnTo>
                    <a:lnTo>
                      <a:pt x="3332" y="21468"/>
                    </a:lnTo>
                    <a:lnTo>
                      <a:pt x="3702" y="21937"/>
                    </a:lnTo>
                    <a:lnTo>
                      <a:pt x="4072" y="22381"/>
                    </a:lnTo>
                    <a:lnTo>
                      <a:pt x="4270" y="22850"/>
                    </a:lnTo>
                    <a:lnTo>
                      <a:pt x="4294" y="22875"/>
                    </a:lnTo>
                    <a:lnTo>
                      <a:pt x="4467" y="22974"/>
                    </a:lnTo>
                    <a:lnTo>
                      <a:pt x="4591" y="22998"/>
                    </a:lnTo>
                    <a:lnTo>
                      <a:pt x="4689" y="23023"/>
                    </a:lnTo>
                    <a:lnTo>
                      <a:pt x="4813" y="23072"/>
                    </a:lnTo>
                    <a:lnTo>
                      <a:pt x="4936" y="23122"/>
                    </a:lnTo>
                    <a:lnTo>
                      <a:pt x="5035" y="23146"/>
                    </a:lnTo>
                    <a:lnTo>
                      <a:pt x="5158" y="23146"/>
                    </a:lnTo>
                    <a:lnTo>
                      <a:pt x="5405" y="23122"/>
                    </a:lnTo>
                    <a:lnTo>
                      <a:pt x="5627" y="23097"/>
                    </a:lnTo>
                    <a:lnTo>
                      <a:pt x="5849" y="23048"/>
                    </a:lnTo>
                    <a:lnTo>
                      <a:pt x="6071" y="23023"/>
                    </a:lnTo>
                    <a:lnTo>
                      <a:pt x="6195" y="23048"/>
                    </a:lnTo>
                    <a:lnTo>
                      <a:pt x="6293" y="23072"/>
                    </a:lnTo>
                    <a:lnTo>
                      <a:pt x="6392" y="23097"/>
                    </a:lnTo>
                    <a:lnTo>
                      <a:pt x="6491" y="23171"/>
                    </a:lnTo>
                    <a:lnTo>
                      <a:pt x="6639" y="23368"/>
                    </a:lnTo>
                    <a:lnTo>
                      <a:pt x="6762" y="23566"/>
                    </a:lnTo>
                    <a:lnTo>
                      <a:pt x="6861" y="23837"/>
                    </a:lnTo>
                    <a:lnTo>
                      <a:pt x="6935" y="24158"/>
                    </a:lnTo>
                    <a:lnTo>
                      <a:pt x="7009" y="24578"/>
                    </a:lnTo>
                    <a:lnTo>
                      <a:pt x="7058" y="25071"/>
                    </a:lnTo>
                    <a:lnTo>
                      <a:pt x="7083" y="25244"/>
                    </a:lnTo>
                    <a:lnTo>
                      <a:pt x="7108" y="25392"/>
                    </a:lnTo>
                    <a:lnTo>
                      <a:pt x="7083" y="25959"/>
                    </a:lnTo>
                    <a:lnTo>
                      <a:pt x="7034" y="26527"/>
                    </a:lnTo>
                    <a:lnTo>
                      <a:pt x="7034" y="27070"/>
                    </a:lnTo>
                    <a:lnTo>
                      <a:pt x="7034" y="27366"/>
                    </a:lnTo>
                    <a:lnTo>
                      <a:pt x="7058" y="27637"/>
                    </a:lnTo>
                    <a:lnTo>
                      <a:pt x="7058" y="27736"/>
                    </a:lnTo>
                    <a:lnTo>
                      <a:pt x="7034" y="27859"/>
                    </a:lnTo>
                    <a:lnTo>
                      <a:pt x="7058" y="27958"/>
                    </a:lnTo>
                    <a:lnTo>
                      <a:pt x="7083" y="28082"/>
                    </a:lnTo>
                    <a:lnTo>
                      <a:pt x="7182" y="28279"/>
                    </a:lnTo>
                    <a:lnTo>
                      <a:pt x="7330" y="28476"/>
                    </a:lnTo>
                    <a:lnTo>
                      <a:pt x="7478" y="28649"/>
                    </a:lnTo>
                    <a:lnTo>
                      <a:pt x="7675" y="28797"/>
                    </a:lnTo>
                    <a:lnTo>
                      <a:pt x="7872" y="28945"/>
                    </a:lnTo>
                    <a:lnTo>
                      <a:pt x="8070" y="29069"/>
                    </a:lnTo>
                    <a:lnTo>
                      <a:pt x="8465" y="29241"/>
                    </a:lnTo>
                    <a:lnTo>
                      <a:pt x="8884" y="29414"/>
                    </a:lnTo>
                    <a:lnTo>
                      <a:pt x="9304" y="29562"/>
                    </a:lnTo>
                    <a:lnTo>
                      <a:pt x="9699" y="29760"/>
                    </a:lnTo>
                    <a:lnTo>
                      <a:pt x="9822" y="29834"/>
                    </a:lnTo>
                    <a:lnTo>
                      <a:pt x="9921" y="29908"/>
                    </a:lnTo>
                    <a:lnTo>
                      <a:pt x="10093" y="30080"/>
                    </a:lnTo>
                    <a:lnTo>
                      <a:pt x="10217" y="30253"/>
                    </a:lnTo>
                    <a:lnTo>
                      <a:pt x="10241" y="30500"/>
                    </a:lnTo>
                    <a:lnTo>
                      <a:pt x="10315" y="30771"/>
                    </a:lnTo>
                    <a:lnTo>
                      <a:pt x="10414" y="31018"/>
                    </a:lnTo>
                    <a:lnTo>
                      <a:pt x="10538" y="31265"/>
                    </a:lnTo>
                    <a:lnTo>
                      <a:pt x="10636" y="32202"/>
                    </a:lnTo>
                    <a:lnTo>
                      <a:pt x="10710" y="32671"/>
                    </a:lnTo>
                    <a:lnTo>
                      <a:pt x="10784" y="33091"/>
                    </a:lnTo>
                    <a:lnTo>
                      <a:pt x="10760" y="33189"/>
                    </a:lnTo>
                    <a:lnTo>
                      <a:pt x="10784" y="33288"/>
                    </a:lnTo>
                    <a:lnTo>
                      <a:pt x="10908" y="33560"/>
                    </a:lnTo>
                    <a:lnTo>
                      <a:pt x="11006" y="33806"/>
                    </a:lnTo>
                    <a:lnTo>
                      <a:pt x="11154" y="34028"/>
                    </a:lnTo>
                    <a:lnTo>
                      <a:pt x="11228" y="34152"/>
                    </a:lnTo>
                    <a:lnTo>
                      <a:pt x="11327" y="34251"/>
                    </a:lnTo>
                    <a:lnTo>
                      <a:pt x="11401" y="34300"/>
                    </a:lnTo>
                    <a:lnTo>
                      <a:pt x="11475" y="34325"/>
                    </a:lnTo>
                    <a:lnTo>
                      <a:pt x="11574" y="34325"/>
                    </a:lnTo>
                    <a:lnTo>
                      <a:pt x="11648" y="34300"/>
                    </a:lnTo>
                    <a:lnTo>
                      <a:pt x="11845" y="34374"/>
                    </a:lnTo>
                    <a:lnTo>
                      <a:pt x="11919" y="34374"/>
                    </a:lnTo>
                    <a:lnTo>
                      <a:pt x="12067" y="34349"/>
                    </a:lnTo>
                    <a:lnTo>
                      <a:pt x="12018" y="34078"/>
                    </a:lnTo>
                    <a:lnTo>
                      <a:pt x="11993" y="33831"/>
                    </a:lnTo>
                    <a:lnTo>
                      <a:pt x="12067" y="33732"/>
                    </a:lnTo>
                    <a:lnTo>
                      <a:pt x="12141" y="33634"/>
                    </a:lnTo>
                    <a:lnTo>
                      <a:pt x="12215" y="33510"/>
                    </a:lnTo>
                    <a:lnTo>
                      <a:pt x="12290" y="33362"/>
                    </a:lnTo>
                    <a:lnTo>
                      <a:pt x="12364" y="33165"/>
                    </a:lnTo>
                    <a:lnTo>
                      <a:pt x="12438" y="33017"/>
                    </a:lnTo>
                    <a:lnTo>
                      <a:pt x="12536" y="32869"/>
                    </a:lnTo>
                    <a:lnTo>
                      <a:pt x="12635" y="32770"/>
                    </a:lnTo>
                    <a:lnTo>
                      <a:pt x="12808" y="32721"/>
                    </a:lnTo>
                    <a:lnTo>
                      <a:pt x="12980" y="32696"/>
                    </a:lnTo>
                    <a:lnTo>
                      <a:pt x="13129" y="32696"/>
                    </a:lnTo>
                    <a:lnTo>
                      <a:pt x="13277" y="32721"/>
                    </a:lnTo>
                    <a:lnTo>
                      <a:pt x="13425" y="32770"/>
                    </a:lnTo>
                    <a:lnTo>
                      <a:pt x="13548" y="32844"/>
                    </a:lnTo>
                    <a:lnTo>
                      <a:pt x="13844" y="32992"/>
                    </a:lnTo>
                    <a:lnTo>
                      <a:pt x="14116" y="33189"/>
                    </a:lnTo>
                    <a:lnTo>
                      <a:pt x="14412" y="33362"/>
                    </a:lnTo>
                    <a:lnTo>
                      <a:pt x="14560" y="33412"/>
                    </a:lnTo>
                    <a:lnTo>
                      <a:pt x="14708" y="33461"/>
                    </a:lnTo>
                    <a:lnTo>
                      <a:pt x="14881" y="33486"/>
                    </a:lnTo>
                    <a:lnTo>
                      <a:pt x="15152" y="33486"/>
                    </a:lnTo>
                    <a:lnTo>
                      <a:pt x="15177" y="33461"/>
                    </a:lnTo>
                    <a:lnTo>
                      <a:pt x="15251" y="33436"/>
                    </a:lnTo>
                    <a:lnTo>
                      <a:pt x="15300" y="33362"/>
                    </a:lnTo>
                    <a:lnTo>
                      <a:pt x="15349" y="33313"/>
                    </a:lnTo>
                    <a:lnTo>
                      <a:pt x="15374" y="33214"/>
                    </a:lnTo>
                    <a:lnTo>
                      <a:pt x="15473" y="33066"/>
                    </a:lnTo>
                    <a:lnTo>
                      <a:pt x="15522" y="32893"/>
                    </a:lnTo>
                    <a:lnTo>
                      <a:pt x="15547" y="32795"/>
                    </a:lnTo>
                    <a:lnTo>
                      <a:pt x="15547" y="32696"/>
                    </a:lnTo>
                    <a:lnTo>
                      <a:pt x="15522" y="32597"/>
                    </a:lnTo>
                    <a:lnTo>
                      <a:pt x="15473" y="32474"/>
                    </a:lnTo>
                    <a:lnTo>
                      <a:pt x="15349" y="32128"/>
                    </a:lnTo>
                    <a:lnTo>
                      <a:pt x="15300" y="31956"/>
                    </a:lnTo>
                    <a:lnTo>
                      <a:pt x="15275" y="31808"/>
                    </a:lnTo>
                    <a:lnTo>
                      <a:pt x="15275" y="31660"/>
                    </a:lnTo>
                    <a:lnTo>
                      <a:pt x="15300" y="31536"/>
                    </a:lnTo>
                    <a:lnTo>
                      <a:pt x="15325" y="31437"/>
                    </a:lnTo>
                    <a:lnTo>
                      <a:pt x="15399" y="31339"/>
                    </a:lnTo>
                    <a:lnTo>
                      <a:pt x="15473" y="31240"/>
                    </a:lnTo>
                    <a:lnTo>
                      <a:pt x="15547" y="31141"/>
                    </a:lnTo>
                    <a:lnTo>
                      <a:pt x="15670" y="31092"/>
                    </a:lnTo>
                    <a:lnTo>
                      <a:pt x="15794" y="31018"/>
                    </a:lnTo>
                    <a:lnTo>
                      <a:pt x="16090" y="30919"/>
                    </a:lnTo>
                    <a:lnTo>
                      <a:pt x="16460" y="30870"/>
                    </a:lnTo>
                    <a:lnTo>
                      <a:pt x="16608" y="30845"/>
                    </a:lnTo>
                    <a:lnTo>
                      <a:pt x="16731" y="30821"/>
                    </a:lnTo>
                    <a:lnTo>
                      <a:pt x="16830" y="30747"/>
                    </a:lnTo>
                    <a:lnTo>
                      <a:pt x="16904" y="30673"/>
                    </a:lnTo>
                    <a:lnTo>
                      <a:pt x="16978" y="30574"/>
                    </a:lnTo>
                    <a:lnTo>
                      <a:pt x="17027" y="30475"/>
                    </a:lnTo>
                    <a:lnTo>
                      <a:pt x="17052" y="30327"/>
                    </a:lnTo>
                    <a:lnTo>
                      <a:pt x="17052" y="30179"/>
                    </a:lnTo>
                    <a:lnTo>
                      <a:pt x="16978" y="30130"/>
                    </a:lnTo>
                    <a:lnTo>
                      <a:pt x="17175" y="29710"/>
                    </a:lnTo>
                    <a:lnTo>
                      <a:pt x="17348" y="29241"/>
                    </a:lnTo>
                    <a:lnTo>
                      <a:pt x="17471" y="28772"/>
                    </a:lnTo>
                    <a:lnTo>
                      <a:pt x="17570" y="28328"/>
                    </a:lnTo>
                    <a:lnTo>
                      <a:pt x="17570" y="28304"/>
                    </a:lnTo>
                    <a:lnTo>
                      <a:pt x="17595" y="28156"/>
                    </a:lnTo>
                    <a:lnTo>
                      <a:pt x="17644" y="27711"/>
                    </a:lnTo>
                    <a:lnTo>
                      <a:pt x="17644" y="27267"/>
                    </a:lnTo>
                    <a:lnTo>
                      <a:pt x="17669" y="26823"/>
                    </a:lnTo>
                    <a:lnTo>
                      <a:pt x="17669" y="26379"/>
                    </a:lnTo>
                    <a:lnTo>
                      <a:pt x="17891" y="26132"/>
                    </a:lnTo>
                    <a:lnTo>
                      <a:pt x="18138" y="25861"/>
                    </a:lnTo>
                    <a:lnTo>
                      <a:pt x="18385" y="25589"/>
                    </a:lnTo>
                    <a:lnTo>
                      <a:pt x="18483" y="25466"/>
                    </a:lnTo>
                    <a:lnTo>
                      <a:pt x="18582" y="25293"/>
                    </a:lnTo>
                    <a:lnTo>
                      <a:pt x="18903" y="24701"/>
                    </a:lnTo>
                    <a:lnTo>
                      <a:pt x="19051" y="24405"/>
                    </a:lnTo>
                    <a:lnTo>
                      <a:pt x="19174" y="24084"/>
                    </a:lnTo>
                    <a:lnTo>
                      <a:pt x="19273" y="23763"/>
                    </a:lnTo>
                    <a:lnTo>
                      <a:pt x="19372" y="23442"/>
                    </a:lnTo>
                    <a:lnTo>
                      <a:pt x="19421" y="23122"/>
                    </a:lnTo>
                    <a:lnTo>
                      <a:pt x="19470" y="22801"/>
                    </a:lnTo>
                    <a:lnTo>
                      <a:pt x="19470" y="22653"/>
                    </a:lnTo>
                    <a:lnTo>
                      <a:pt x="19446" y="22529"/>
                    </a:lnTo>
                    <a:lnTo>
                      <a:pt x="19421" y="22406"/>
                    </a:lnTo>
                    <a:lnTo>
                      <a:pt x="19372" y="22307"/>
                    </a:lnTo>
                    <a:lnTo>
                      <a:pt x="19273" y="22085"/>
                    </a:lnTo>
                    <a:lnTo>
                      <a:pt x="19174" y="21863"/>
                    </a:lnTo>
                    <a:lnTo>
                      <a:pt x="18952" y="21419"/>
                    </a:lnTo>
                    <a:lnTo>
                      <a:pt x="18903" y="20802"/>
                    </a:lnTo>
                    <a:lnTo>
                      <a:pt x="18903" y="20185"/>
                    </a:lnTo>
                    <a:lnTo>
                      <a:pt x="18878" y="18951"/>
                    </a:lnTo>
                    <a:lnTo>
                      <a:pt x="18853" y="17742"/>
                    </a:lnTo>
                    <a:lnTo>
                      <a:pt x="18829" y="17125"/>
                    </a:lnTo>
                    <a:lnTo>
                      <a:pt x="18779" y="16508"/>
                    </a:lnTo>
                    <a:lnTo>
                      <a:pt x="18631" y="15225"/>
                    </a:lnTo>
                    <a:lnTo>
                      <a:pt x="18533" y="13942"/>
                    </a:lnTo>
                    <a:lnTo>
                      <a:pt x="18335" y="11376"/>
                    </a:lnTo>
                    <a:lnTo>
                      <a:pt x="18138" y="8809"/>
                    </a:lnTo>
                    <a:lnTo>
                      <a:pt x="17965" y="6243"/>
                    </a:lnTo>
                    <a:lnTo>
                      <a:pt x="17940" y="5824"/>
                    </a:lnTo>
                    <a:lnTo>
                      <a:pt x="17965" y="5651"/>
                    </a:lnTo>
                    <a:lnTo>
                      <a:pt x="18014" y="5478"/>
                    </a:lnTo>
                    <a:lnTo>
                      <a:pt x="17866" y="4960"/>
                    </a:lnTo>
                    <a:lnTo>
                      <a:pt x="17694" y="4466"/>
                    </a:lnTo>
                    <a:lnTo>
                      <a:pt x="17521" y="3973"/>
                    </a:lnTo>
                    <a:lnTo>
                      <a:pt x="17151" y="3035"/>
                    </a:lnTo>
                    <a:lnTo>
                      <a:pt x="16904" y="2394"/>
                    </a:lnTo>
                    <a:lnTo>
                      <a:pt x="16682" y="1752"/>
                    </a:lnTo>
                    <a:lnTo>
                      <a:pt x="16460" y="1110"/>
                    </a:lnTo>
                    <a:lnTo>
                      <a:pt x="16287" y="469"/>
                    </a:lnTo>
                    <a:lnTo>
                      <a:pt x="16238" y="321"/>
                    </a:lnTo>
                    <a:lnTo>
                      <a:pt x="16188" y="197"/>
                    </a:lnTo>
                    <a:lnTo>
                      <a:pt x="16090" y="74"/>
                    </a:lnTo>
                    <a:lnTo>
                      <a:pt x="1599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6" name="Google Shape;3022;p45">
                <a:extLst>
                  <a:ext uri="{FF2B5EF4-FFF2-40B4-BE49-F238E27FC236}">
                    <a16:creationId xmlns:a16="http://schemas.microsoft.com/office/drawing/2014/main" id="{4A4BB268-1956-4BC9-B01A-9DD0C43CB0BE}"/>
                  </a:ext>
                </a:extLst>
              </p:cNvPr>
              <p:cNvSpPr/>
              <p:nvPr/>
            </p:nvSpPr>
            <p:spPr>
              <a:xfrm>
                <a:off x="5130400" y="1473351"/>
                <a:ext cx="733616" cy="733138"/>
              </a:xfrm>
              <a:custGeom>
                <a:avLst/>
                <a:gdLst/>
                <a:ahLst/>
                <a:cxnLst/>
                <a:rect l="l" t="t" r="r" b="b"/>
                <a:pathLst>
                  <a:path w="36842" h="36818" extrusionOk="0">
                    <a:moveTo>
                      <a:pt x="10068" y="0"/>
                    </a:moveTo>
                    <a:lnTo>
                      <a:pt x="9871" y="25"/>
                    </a:lnTo>
                    <a:lnTo>
                      <a:pt x="9451" y="99"/>
                    </a:lnTo>
                    <a:lnTo>
                      <a:pt x="9081" y="247"/>
                    </a:lnTo>
                    <a:lnTo>
                      <a:pt x="8761" y="420"/>
                    </a:lnTo>
                    <a:lnTo>
                      <a:pt x="8440" y="617"/>
                    </a:lnTo>
                    <a:lnTo>
                      <a:pt x="8144" y="839"/>
                    </a:lnTo>
                    <a:lnTo>
                      <a:pt x="7576" y="1308"/>
                    </a:lnTo>
                    <a:lnTo>
                      <a:pt x="7058" y="1752"/>
                    </a:lnTo>
                    <a:lnTo>
                      <a:pt x="6318" y="2345"/>
                    </a:lnTo>
                    <a:lnTo>
                      <a:pt x="5528" y="2912"/>
                    </a:lnTo>
                    <a:lnTo>
                      <a:pt x="4714" y="3430"/>
                    </a:lnTo>
                    <a:lnTo>
                      <a:pt x="3875" y="3949"/>
                    </a:lnTo>
                    <a:lnTo>
                      <a:pt x="3011" y="4442"/>
                    </a:lnTo>
                    <a:lnTo>
                      <a:pt x="2123" y="4936"/>
                    </a:lnTo>
                    <a:lnTo>
                      <a:pt x="247" y="5947"/>
                    </a:lnTo>
                    <a:lnTo>
                      <a:pt x="149" y="5997"/>
                    </a:lnTo>
                    <a:lnTo>
                      <a:pt x="99" y="6071"/>
                    </a:lnTo>
                    <a:lnTo>
                      <a:pt x="50" y="6145"/>
                    </a:lnTo>
                    <a:lnTo>
                      <a:pt x="1" y="6219"/>
                    </a:lnTo>
                    <a:lnTo>
                      <a:pt x="1" y="6317"/>
                    </a:lnTo>
                    <a:lnTo>
                      <a:pt x="1" y="6391"/>
                    </a:lnTo>
                    <a:lnTo>
                      <a:pt x="1" y="6490"/>
                    </a:lnTo>
                    <a:lnTo>
                      <a:pt x="50" y="6589"/>
                    </a:lnTo>
                    <a:lnTo>
                      <a:pt x="173" y="6663"/>
                    </a:lnTo>
                    <a:lnTo>
                      <a:pt x="297" y="6712"/>
                    </a:lnTo>
                    <a:lnTo>
                      <a:pt x="568" y="6762"/>
                    </a:lnTo>
                    <a:lnTo>
                      <a:pt x="815" y="6786"/>
                    </a:lnTo>
                    <a:lnTo>
                      <a:pt x="1086" y="6762"/>
                    </a:lnTo>
                    <a:lnTo>
                      <a:pt x="1086" y="6934"/>
                    </a:lnTo>
                    <a:lnTo>
                      <a:pt x="1086" y="7058"/>
                    </a:lnTo>
                    <a:lnTo>
                      <a:pt x="1111" y="7132"/>
                    </a:lnTo>
                    <a:lnTo>
                      <a:pt x="1160" y="7181"/>
                    </a:lnTo>
                    <a:lnTo>
                      <a:pt x="1234" y="7230"/>
                    </a:lnTo>
                    <a:lnTo>
                      <a:pt x="1333" y="7255"/>
                    </a:lnTo>
                    <a:lnTo>
                      <a:pt x="1333" y="7453"/>
                    </a:lnTo>
                    <a:lnTo>
                      <a:pt x="1358" y="7601"/>
                    </a:lnTo>
                    <a:lnTo>
                      <a:pt x="1432" y="7724"/>
                    </a:lnTo>
                    <a:lnTo>
                      <a:pt x="1530" y="7823"/>
                    </a:lnTo>
                    <a:lnTo>
                      <a:pt x="1654" y="7897"/>
                    </a:lnTo>
                    <a:lnTo>
                      <a:pt x="1777" y="7946"/>
                    </a:lnTo>
                    <a:lnTo>
                      <a:pt x="2098" y="8020"/>
                    </a:lnTo>
                    <a:lnTo>
                      <a:pt x="4047" y="8366"/>
                    </a:lnTo>
                    <a:lnTo>
                      <a:pt x="6268" y="8686"/>
                    </a:lnTo>
                    <a:lnTo>
                      <a:pt x="6293" y="8785"/>
                    </a:lnTo>
                    <a:lnTo>
                      <a:pt x="6342" y="8859"/>
                    </a:lnTo>
                    <a:lnTo>
                      <a:pt x="6416" y="8908"/>
                    </a:lnTo>
                    <a:lnTo>
                      <a:pt x="6466" y="8933"/>
                    </a:lnTo>
                    <a:lnTo>
                      <a:pt x="6540" y="8908"/>
                    </a:lnTo>
                    <a:lnTo>
                      <a:pt x="6515" y="9007"/>
                    </a:lnTo>
                    <a:lnTo>
                      <a:pt x="6515" y="9081"/>
                    </a:lnTo>
                    <a:lnTo>
                      <a:pt x="6540" y="9131"/>
                    </a:lnTo>
                    <a:lnTo>
                      <a:pt x="6564" y="9205"/>
                    </a:lnTo>
                    <a:lnTo>
                      <a:pt x="6663" y="9303"/>
                    </a:lnTo>
                    <a:lnTo>
                      <a:pt x="6786" y="9377"/>
                    </a:lnTo>
                    <a:lnTo>
                      <a:pt x="6811" y="9377"/>
                    </a:lnTo>
                    <a:lnTo>
                      <a:pt x="7033" y="9451"/>
                    </a:lnTo>
                    <a:lnTo>
                      <a:pt x="7255" y="9525"/>
                    </a:lnTo>
                    <a:lnTo>
                      <a:pt x="7502" y="9575"/>
                    </a:lnTo>
                    <a:lnTo>
                      <a:pt x="7749" y="9599"/>
                    </a:lnTo>
                    <a:lnTo>
                      <a:pt x="8242" y="9649"/>
                    </a:lnTo>
                    <a:lnTo>
                      <a:pt x="8761" y="9673"/>
                    </a:lnTo>
                    <a:lnTo>
                      <a:pt x="9007" y="9723"/>
                    </a:lnTo>
                    <a:lnTo>
                      <a:pt x="9254" y="9772"/>
                    </a:lnTo>
                    <a:lnTo>
                      <a:pt x="9476" y="9846"/>
                    </a:lnTo>
                    <a:lnTo>
                      <a:pt x="9723" y="9945"/>
                    </a:lnTo>
                    <a:lnTo>
                      <a:pt x="9945" y="10068"/>
                    </a:lnTo>
                    <a:lnTo>
                      <a:pt x="10167" y="10241"/>
                    </a:lnTo>
                    <a:lnTo>
                      <a:pt x="10364" y="10438"/>
                    </a:lnTo>
                    <a:lnTo>
                      <a:pt x="10587" y="10685"/>
                    </a:lnTo>
                    <a:lnTo>
                      <a:pt x="10833" y="11031"/>
                    </a:lnTo>
                    <a:lnTo>
                      <a:pt x="10981" y="11179"/>
                    </a:lnTo>
                    <a:lnTo>
                      <a:pt x="11080" y="11351"/>
                    </a:lnTo>
                    <a:lnTo>
                      <a:pt x="11179" y="11499"/>
                    </a:lnTo>
                    <a:lnTo>
                      <a:pt x="11228" y="11697"/>
                    </a:lnTo>
                    <a:lnTo>
                      <a:pt x="11253" y="11894"/>
                    </a:lnTo>
                    <a:lnTo>
                      <a:pt x="11203" y="12116"/>
                    </a:lnTo>
                    <a:lnTo>
                      <a:pt x="11154" y="12388"/>
                    </a:lnTo>
                    <a:lnTo>
                      <a:pt x="11105" y="12659"/>
                    </a:lnTo>
                    <a:lnTo>
                      <a:pt x="11080" y="12906"/>
                    </a:lnTo>
                    <a:lnTo>
                      <a:pt x="11105" y="12955"/>
                    </a:lnTo>
                    <a:lnTo>
                      <a:pt x="11129" y="12980"/>
                    </a:lnTo>
                    <a:lnTo>
                      <a:pt x="11277" y="13005"/>
                    </a:lnTo>
                    <a:lnTo>
                      <a:pt x="11401" y="13005"/>
                    </a:lnTo>
                    <a:lnTo>
                      <a:pt x="11500" y="13054"/>
                    </a:lnTo>
                    <a:lnTo>
                      <a:pt x="11598" y="13079"/>
                    </a:lnTo>
                    <a:lnTo>
                      <a:pt x="11129" y="13523"/>
                    </a:lnTo>
                    <a:lnTo>
                      <a:pt x="10685" y="13992"/>
                    </a:lnTo>
                    <a:lnTo>
                      <a:pt x="10266" y="14510"/>
                    </a:lnTo>
                    <a:lnTo>
                      <a:pt x="9896" y="15053"/>
                    </a:lnTo>
                    <a:lnTo>
                      <a:pt x="9525" y="15596"/>
                    </a:lnTo>
                    <a:lnTo>
                      <a:pt x="9180" y="16188"/>
                    </a:lnTo>
                    <a:lnTo>
                      <a:pt x="8884" y="16805"/>
                    </a:lnTo>
                    <a:lnTo>
                      <a:pt x="8612" y="17422"/>
                    </a:lnTo>
                    <a:lnTo>
                      <a:pt x="8390" y="18063"/>
                    </a:lnTo>
                    <a:lnTo>
                      <a:pt x="8168" y="18705"/>
                    </a:lnTo>
                    <a:lnTo>
                      <a:pt x="8020" y="19371"/>
                    </a:lnTo>
                    <a:lnTo>
                      <a:pt x="7872" y="20037"/>
                    </a:lnTo>
                    <a:lnTo>
                      <a:pt x="7798" y="20679"/>
                    </a:lnTo>
                    <a:lnTo>
                      <a:pt x="7749" y="21345"/>
                    </a:lnTo>
                    <a:lnTo>
                      <a:pt x="7724" y="22012"/>
                    </a:lnTo>
                    <a:lnTo>
                      <a:pt x="7749" y="22653"/>
                    </a:lnTo>
                    <a:lnTo>
                      <a:pt x="7773" y="22850"/>
                    </a:lnTo>
                    <a:lnTo>
                      <a:pt x="8415" y="23171"/>
                    </a:lnTo>
                    <a:lnTo>
                      <a:pt x="9007" y="23492"/>
                    </a:lnTo>
                    <a:lnTo>
                      <a:pt x="9575" y="23838"/>
                    </a:lnTo>
                    <a:lnTo>
                      <a:pt x="10118" y="24208"/>
                    </a:lnTo>
                    <a:lnTo>
                      <a:pt x="10636" y="24603"/>
                    </a:lnTo>
                    <a:lnTo>
                      <a:pt x="11105" y="24997"/>
                    </a:lnTo>
                    <a:lnTo>
                      <a:pt x="11549" y="25441"/>
                    </a:lnTo>
                    <a:lnTo>
                      <a:pt x="11968" y="25910"/>
                    </a:lnTo>
                    <a:lnTo>
                      <a:pt x="12314" y="26379"/>
                    </a:lnTo>
                    <a:lnTo>
                      <a:pt x="12635" y="26897"/>
                    </a:lnTo>
                    <a:lnTo>
                      <a:pt x="12931" y="27465"/>
                    </a:lnTo>
                    <a:lnTo>
                      <a:pt x="13153" y="28032"/>
                    </a:lnTo>
                    <a:lnTo>
                      <a:pt x="13326" y="28649"/>
                    </a:lnTo>
                    <a:lnTo>
                      <a:pt x="13474" y="29316"/>
                    </a:lnTo>
                    <a:lnTo>
                      <a:pt x="13548" y="29982"/>
                    </a:lnTo>
                    <a:lnTo>
                      <a:pt x="13572" y="30722"/>
                    </a:lnTo>
                    <a:lnTo>
                      <a:pt x="13597" y="30969"/>
                    </a:lnTo>
                    <a:lnTo>
                      <a:pt x="13646" y="31290"/>
                    </a:lnTo>
                    <a:lnTo>
                      <a:pt x="13720" y="31611"/>
                    </a:lnTo>
                    <a:lnTo>
                      <a:pt x="13819" y="31981"/>
                    </a:lnTo>
                    <a:lnTo>
                      <a:pt x="14066" y="32721"/>
                    </a:lnTo>
                    <a:lnTo>
                      <a:pt x="14362" y="33486"/>
                    </a:lnTo>
                    <a:lnTo>
                      <a:pt x="14633" y="34177"/>
                    </a:lnTo>
                    <a:lnTo>
                      <a:pt x="14905" y="34744"/>
                    </a:lnTo>
                    <a:lnTo>
                      <a:pt x="15127" y="35287"/>
                    </a:lnTo>
                    <a:lnTo>
                      <a:pt x="15843" y="35312"/>
                    </a:lnTo>
                    <a:lnTo>
                      <a:pt x="16534" y="35386"/>
                    </a:lnTo>
                    <a:lnTo>
                      <a:pt x="17224" y="35509"/>
                    </a:lnTo>
                    <a:lnTo>
                      <a:pt x="17891" y="35682"/>
                    </a:lnTo>
                    <a:lnTo>
                      <a:pt x="18532" y="35904"/>
                    </a:lnTo>
                    <a:lnTo>
                      <a:pt x="19174" y="36176"/>
                    </a:lnTo>
                    <a:lnTo>
                      <a:pt x="19766" y="36472"/>
                    </a:lnTo>
                    <a:lnTo>
                      <a:pt x="20358" y="36817"/>
                    </a:lnTo>
                    <a:lnTo>
                      <a:pt x="21395" y="36694"/>
                    </a:lnTo>
                    <a:lnTo>
                      <a:pt x="22431" y="36570"/>
                    </a:lnTo>
                    <a:lnTo>
                      <a:pt x="24553" y="36373"/>
                    </a:lnTo>
                    <a:lnTo>
                      <a:pt x="25614" y="36250"/>
                    </a:lnTo>
                    <a:lnTo>
                      <a:pt x="26651" y="36126"/>
                    </a:lnTo>
                    <a:lnTo>
                      <a:pt x="27662" y="35954"/>
                    </a:lnTo>
                    <a:lnTo>
                      <a:pt x="28649" y="35731"/>
                    </a:lnTo>
                    <a:lnTo>
                      <a:pt x="29143" y="35608"/>
                    </a:lnTo>
                    <a:lnTo>
                      <a:pt x="29612" y="35460"/>
                    </a:lnTo>
                    <a:lnTo>
                      <a:pt x="30056" y="35312"/>
                    </a:lnTo>
                    <a:lnTo>
                      <a:pt x="30500" y="35139"/>
                    </a:lnTo>
                    <a:lnTo>
                      <a:pt x="30944" y="34942"/>
                    </a:lnTo>
                    <a:lnTo>
                      <a:pt x="31364" y="34744"/>
                    </a:lnTo>
                    <a:lnTo>
                      <a:pt x="31759" y="34498"/>
                    </a:lnTo>
                    <a:lnTo>
                      <a:pt x="32129" y="34251"/>
                    </a:lnTo>
                    <a:lnTo>
                      <a:pt x="32499" y="33979"/>
                    </a:lnTo>
                    <a:lnTo>
                      <a:pt x="32844" y="33683"/>
                    </a:lnTo>
                    <a:lnTo>
                      <a:pt x="33165" y="33363"/>
                    </a:lnTo>
                    <a:lnTo>
                      <a:pt x="33461" y="32992"/>
                    </a:lnTo>
                    <a:lnTo>
                      <a:pt x="33757" y="32622"/>
                    </a:lnTo>
                    <a:lnTo>
                      <a:pt x="34004" y="32227"/>
                    </a:lnTo>
                    <a:lnTo>
                      <a:pt x="34251" y="31783"/>
                    </a:lnTo>
                    <a:lnTo>
                      <a:pt x="34448" y="31314"/>
                    </a:lnTo>
                    <a:lnTo>
                      <a:pt x="34621" y="30796"/>
                    </a:lnTo>
                    <a:lnTo>
                      <a:pt x="34794" y="30253"/>
                    </a:lnTo>
                    <a:lnTo>
                      <a:pt x="34917" y="29686"/>
                    </a:lnTo>
                    <a:lnTo>
                      <a:pt x="34991" y="29069"/>
                    </a:lnTo>
                    <a:lnTo>
                      <a:pt x="35361" y="28723"/>
                    </a:lnTo>
                    <a:lnTo>
                      <a:pt x="35682" y="28353"/>
                    </a:lnTo>
                    <a:lnTo>
                      <a:pt x="35978" y="28008"/>
                    </a:lnTo>
                    <a:lnTo>
                      <a:pt x="36200" y="27638"/>
                    </a:lnTo>
                    <a:lnTo>
                      <a:pt x="36422" y="27243"/>
                    </a:lnTo>
                    <a:lnTo>
                      <a:pt x="36595" y="26873"/>
                    </a:lnTo>
                    <a:lnTo>
                      <a:pt x="36719" y="26478"/>
                    </a:lnTo>
                    <a:lnTo>
                      <a:pt x="36817" y="26058"/>
                    </a:lnTo>
                    <a:lnTo>
                      <a:pt x="36842" y="24751"/>
                    </a:lnTo>
                    <a:lnTo>
                      <a:pt x="36842" y="24035"/>
                    </a:lnTo>
                    <a:lnTo>
                      <a:pt x="36817" y="23319"/>
                    </a:lnTo>
                    <a:lnTo>
                      <a:pt x="36768" y="22604"/>
                    </a:lnTo>
                    <a:lnTo>
                      <a:pt x="36669" y="21863"/>
                    </a:lnTo>
                    <a:lnTo>
                      <a:pt x="36546" y="21148"/>
                    </a:lnTo>
                    <a:lnTo>
                      <a:pt x="36373" y="20457"/>
                    </a:lnTo>
                    <a:lnTo>
                      <a:pt x="36274" y="20111"/>
                    </a:lnTo>
                    <a:lnTo>
                      <a:pt x="36176" y="19791"/>
                    </a:lnTo>
                    <a:lnTo>
                      <a:pt x="36052" y="19470"/>
                    </a:lnTo>
                    <a:lnTo>
                      <a:pt x="35904" y="19174"/>
                    </a:lnTo>
                    <a:lnTo>
                      <a:pt x="35732" y="18878"/>
                    </a:lnTo>
                    <a:lnTo>
                      <a:pt x="35559" y="18606"/>
                    </a:lnTo>
                    <a:lnTo>
                      <a:pt x="35386" y="18335"/>
                    </a:lnTo>
                    <a:lnTo>
                      <a:pt x="35164" y="18088"/>
                    </a:lnTo>
                    <a:lnTo>
                      <a:pt x="34942" y="17866"/>
                    </a:lnTo>
                    <a:lnTo>
                      <a:pt x="34695" y="17669"/>
                    </a:lnTo>
                    <a:lnTo>
                      <a:pt x="34424" y="17471"/>
                    </a:lnTo>
                    <a:lnTo>
                      <a:pt x="34152" y="17298"/>
                    </a:lnTo>
                    <a:lnTo>
                      <a:pt x="33831" y="17150"/>
                    </a:lnTo>
                    <a:lnTo>
                      <a:pt x="33511" y="17052"/>
                    </a:lnTo>
                    <a:lnTo>
                      <a:pt x="33165" y="16953"/>
                    </a:lnTo>
                    <a:lnTo>
                      <a:pt x="32795" y="16879"/>
                    </a:lnTo>
                    <a:lnTo>
                      <a:pt x="32696" y="17076"/>
                    </a:lnTo>
                    <a:lnTo>
                      <a:pt x="32499" y="17545"/>
                    </a:lnTo>
                    <a:lnTo>
                      <a:pt x="32376" y="17817"/>
                    </a:lnTo>
                    <a:lnTo>
                      <a:pt x="32302" y="18113"/>
                    </a:lnTo>
                    <a:lnTo>
                      <a:pt x="32228" y="18409"/>
                    </a:lnTo>
                    <a:lnTo>
                      <a:pt x="32203" y="18656"/>
                    </a:lnTo>
                    <a:lnTo>
                      <a:pt x="32228" y="17126"/>
                    </a:lnTo>
                    <a:lnTo>
                      <a:pt x="32228" y="15670"/>
                    </a:lnTo>
                    <a:lnTo>
                      <a:pt x="32228" y="14954"/>
                    </a:lnTo>
                    <a:lnTo>
                      <a:pt x="32178" y="14263"/>
                    </a:lnTo>
                    <a:lnTo>
                      <a:pt x="32129" y="13572"/>
                    </a:lnTo>
                    <a:lnTo>
                      <a:pt x="32030" y="12906"/>
                    </a:lnTo>
                    <a:lnTo>
                      <a:pt x="31882" y="12240"/>
                    </a:lnTo>
                    <a:lnTo>
                      <a:pt x="31709" y="11598"/>
                    </a:lnTo>
                    <a:lnTo>
                      <a:pt x="31586" y="11302"/>
                    </a:lnTo>
                    <a:lnTo>
                      <a:pt x="31438" y="10981"/>
                    </a:lnTo>
                    <a:lnTo>
                      <a:pt x="31290" y="10685"/>
                    </a:lnTo>
                    <a:lnTo>
                      <a:pt x="31142" y="10364"/>
                    </a:lnTo>
                    <a:lnTo>
                      <a:pt x="30944" y="10068"/>
                    </a:lnTo>
                    <a:lnTo>
                      <a:pt x="30747" y="9772"/>
                    </a:lnTo>
                    <a:lnTo>
                      <a:pt x="30525" y="9476"/>
                    </a:lnTo>
                    <a:lnTo>
                      <a:pt x="30278" y="9180"/>
                    </a:lnTo>
                    <a:lnTo>
                      <a:pt x="30031" y="8908"/>
                    </a:lnTo>
                    <a:lnTo>
                      <a:pt x="29735" y="8612"/>
                    </a:lnTo>
                    <a:lnTo>
                      <a:pt x="29414" y="8341"/>
                    </a:lnTo>
                    <a:lnTo>
                      <a:pt x="29094" y="8069"/>
                    </a:lnTo>
                    <a:lnTo>
                      <a:pt x="28946" y="7946"/>
                    </a:lnTo>
                    <a:lnTo>
                      <a:pt x="29094" y="7921"/>
                    </a:lnTo>
                    <a:lnTo>
                      <a:pt x="29266" y="7872"/>
                    </a:lnTo>
                    <a:lnTo>
                      <a:pt x="29414" y="7798"/>
                    </a:lnTo>
                    <a:lnTo>
                      <a:pt x="29562" y="7675"/>
                    </a:lnTo>
                    <a:lnTo>
                      <a:pt x="29661" y="7527"/>
                    </a:lnTo>
                    <a:lnTo>
                      <a:pt x="29711" y="7379"/>
                    </a:lnTo>
                    <a:lnTo>
                      <a:pt x="29735" y="7181"/>
                    </a:lnTo>
                    <a:lnTo>
                      <a:pt x="29735" y="6984"/>
                    </a:lnTo>
                    <a:lnTo>
                      <a:pt x="29686" y="6836"/>
                    </a:lnTo>
                    <a:lnTo>
                      <a:pt x="29637" y="6712"/>
                    </a:lnTo>
                    <a:lnTo>
                      <a:pt x="29562" y="6589"/>
                    </a:lnTo>
                    <a:lnTo>
                      <a:pt x="29464" y="6490"/>
                    </a:lnTo>
                    <a:lnTo>
                      <a:pt x="29365" y="6391"/>
                    </a:lnTo>
                    <a:lnTo>
                      <a:pt x="29242" y="6342"/>
                    </a:lnTo>
                    <a:lnTo>
                      <a:pt x="29094" y="6317"/>
                    </a:lnTo>
                    <a:lnTo>
                      <a:pt x="28946" y="6293"/>
                    </a:lnTo>
                    <a:lnTo>
                      <a:pt x="28748" y="6317"/>
                    </a:lnTo>
                    <a:lnTo>
                      <a:pt x="28526" y="6367"/>
                    </a:lnTo>
                    <a:lnTo>
                      <a:pt x="28279" y="6466"/>
                    </a:lnTo>
                    <a:lnTo>
                      <a:pt x="28033" y="6490"/>
                    </a:lnTo>
                    <a:lnTo>
                      <a:pt x="27885" y="6466"/>
                    </a:lnTo>
                    <a:lnTo>
                      <a:pt x="27736" y="6441"/>
                    </a:lnTo>
                    <a:lnTo>
                      <a:pt x="27588" y="6367"/>
                    </a:lnTo>
                    <a:lnTo>
                      <a:pt x="27416" y="6268"/>
                    </a:lnTo>
                    <a:lnTo>
                      <a:pt x="27268" y="6145"/>
                    </a:lnTo>
                    <a:lnTo>
                      <a:pt x="27120" y="5997"/>
                    </a:lnTo>
                    <a:lnTo>
                      <a:pt x="26971" y="5799"/>
                    </a:lnTo>
                    <a:lnTo>
                      <a:pt x="26799" y="5602"/>
                    </a:lnTo>
                    <a:lnTo>
                      <a:pt x="26626" y="5380"/>
                    </a:lnTo>
                    <a:lnTo>
                      <a:pt x="26429" y="5182"/>
                    </a:lnTo>
                    <a:lnTo>
                      <a:pt x="26231" y="5010"/>
                    </a:lnTo>
                    <a:lnTo>
                      <a:pt x="26009" y="4862"/>
                    </a:lnTo>
                    <a:lnTo>
                      <a:pt x="25787" y="4763"/>
                    </a:lnTo>
                    <a:lnTo>
                      <a:pt x="25540" y="4689"/>
                    </a:lnTo>
                    <a:lnTo>
                      <a:pt x="25269" y="4639"/>
                    </a:lnTo>
                    <a:lnTo>
                      <a:pt x="24652" y="4639"/>
                    </a:lnTo>
                    <a:lnTo>
                      <a:pt x="24257" y="4714"/>
                    </a:lnTo>
                    <a:lnTo>
                      <a:pt x="23739" y="4788"/>
                    </a:lnTo>
                    <a:lnTo>
                      <a:pt x="23344" y="4837"/>
                    </a:lnTo>
                    <a:lnTo>
                      <a:pt x="23295" y="4837"/>
                    </a:lnTo>
                    <a:lnTo>
                      <a:pt x="23221" y="4812"/>
                    </a:lnTo>
                    <a:lnTo>
                      <a:pt x="23196" y="4788"/>
                    </a:lnTo>
                    <a:lnTo>
                      <a:pt x="23147" y="4714"/>
                    </a:lnTo>
                    <a:lnTo>
                      <a:pt x="23048" y="4393"/>
                    </a:lnTo>
                    <a:lnTo>
                      <a:pt x="22900" y="3800"/>
                    </a:lnTo>
                    <a:lnTo>
                      <a:pt x="22851" y="3578"/>
                    </a:lnTo>
                    <a:lnTo>
                      <a:pt x="22801" y="3455"/>
                    </a:lnTo>
                    <a:lnTo>
                      <a:pt x="22727" y="3307"/>
                    </a:lnTo>
                    <a:lnTo>
                      <a:pt x="22629" y="3184"/>
                    </a:lnTo>
                    <a:lnTo>
                      <a:pt x="22505" y="3085"/>
                    </a:lnTo>
                    <a:lnTo>
                      <a:pt x="22357" y="3011"/>
                    </a:lnTo>
                    <a:lnTo>
                      <a:pt x="22160" y="2986"/>
                    </a:lnTo>
                    <a:lnTo>
                      <a:pt x="21962" y="3036"/>
                    </a:lnTo>
                    <a:lnTo>
                      <a:pt x="21715" y="3110"/>
                    </a:lnTo>
                    <a:lnTo>
                      <a:pt x="21444" y="3258"/>
                    </a:lnTo>
                    <a:lnTo>
                      <a:pt x="21173" y="3381"/>
                    </a:lnTo>
                    <a:lnTo>
                      <a:pt x="20580" y="3578"/>
                    </a:lnTo>
                    <a:lnTo>
                      <a:pt x="19963" y="3726"/>
                    </a:lnTo>
                    <a:lnTo>
                      <a:pt x="19322" y="3875"/>
                    </a:lnTo>
                    <a:lnTo>
                      <a:pt x="18409" y="4097"/>
                    </a:lnTo>
                    <a:lnTo>
                      <a:pt x="17965" y="4220"/>
                    </a:lnTo>
                    <a:lnTo>
                      <a:pt x="17496" y="4368"/>
                    </a:lnTo>
                    <a:lnTo>
                      <a:pt x="17224" y="4491"/>
                    </a:lnTo>
                    <a:lnTo>
                      <a:pt x="16978" y="4615"/>
                    </a:lnTo>
                    <a:lnTo>
                      <a:pt x="16731" y="4763"/>
                    </a:lnTo>
                    <a:lnTo>
                      <a:pt x="16484" y="4936"/>
                    </a:lnTo>
                    <a:lnTo>
                      <a:pt x="16262" y="5108"/>
                    </a:lnTo>
                    <a:lnTo>
                      <a:pt x="16065" y="5306"/>
                    </a:lnTo>
                    <a:lnTo>
                      <a:pt x="15892" y="5503"/>
                    </a:lnTo>
                    <a:lnTo>
                      <a:pt x="15719" y="5750"/>
                    </a:lnTo>
                    <a:lnTo>
                      <a:pt x="15349" y="5577"/>
                    </a:lnTo>
                    <a:lnTo>
                      <a:pt x="14979" y="5454"/>
                    </a:lnTo>
                    <a:lnTo>
                      <a:pt x="14609" y="5380"/>
                    </a:lnTo>
                    <a:lnTo>
                      <a:pt x="14214" y="5355"/>
                    </a:lnTo>
                    <a:lnTo>
                      <a:pt x="14017" y="5355"/>
                    </a:lnTo>
                    <a:lnTo>
                      <a:pt x="13819" y="5380"/>
                    </a:lnTo>
                    <a:lnTo>
                      <a:pt x="13597" y="5429"/>
                    </a:lnTo>
                    <a:lnTo>
                      <a:pt x="13400" y="5478"/>
                    </a:lnTo>
                    <a:lnTo>
                      <a:pt x="13252" y="5528"/>
                    </a:lnTo>
                    <a:lnTo>
                      <a:pt x="13029" y="5528"/>
                    </a:lnTo>
                    <a:lnTo>
                      <a:pt x="12906" y="5478"/>
                    </a:lnTo>
                    <a:lnTo>
                      <a:pt x="12807" y="5380"/>
                    </a:lnTo>
                    <a:lnTo>
                      <a:pt x="12659" y="5182"/>
                    </a:lnTo>
                    <a:lnTo>
                      <a:pt x="12462" y="4911"/>
                    </a:lnTo>
                    <a:lnTo>
                      <a:pt x="12240" y="4689"/>
                    </a:lnTo>
                    <a:lnTo>
                      <a:pt x="12018" y="4467"/>
                    </a:lnTo>
                    <a:lnTo>
                      <a:pt x="11771" y="4294"/>
                    </a:lnTo>
                    <a:lnTo>
                      <a:pt x="11524" y="4121"/>
                    </a:lnTo>
                    <a:lnTo>
                      <a:pt x="11253" y="3998"/>
                    </a:lnTo>
                    <a:lnTo>
                      <a:pt x="10710" y="3726"/>
                    </a:lnTo>
                    <a:lnTo>
                      <a:pt x="10463" y="3628"/>
                    </a:lnTo>
                    <a:lnTo>
                      <a:pt x="10266" y="3529"/>
                    </a:lnTo>
                    <a:lnTo>
                      <a:pt x="10068" y="3480"/>
                    </a:lnTo>
                    <a:lnTo>
                      <a:pt x="9871" y="3430"/>
                    </a:lnTo>
                    <a:lnTo>
                      <a:pt x="9501" y="3430"/>
                    </a:lnTo>
                    <a:lnTo>
                      <a:pt x="9328" y="3455"/>
                    </a:lnTo>
                    <a:lnTo>
                      <a:pt x="9155" y="3504"/>
                    </a:lnTo>
                    <a:lnTo>
                      <a:pt x="9007" y="3578"/>
                    </a:lnTo>
                    <a:lnTo>
                      <a:pt x="8711" y="3726"/>
                    </a:lnTo>
                    <a:lnTo>
                      <a:pt x="8415" y="3924"/>
                    </a:lnTo>
                    <a:lnTo>
                      <a:pt x="8538" y="3628"/>
                    </a:lnTo>
                    <a:lnTo>
                      <a:pt x="8662" y="3356"/>
                    </a:lnTo>
                    <a:lnTo>
                      <a:pt x="8835" y="3110"/>
                    </a:lnTo>
                    <a:lnTo>
                      <a:pt x="9007" y="2863"/>
                    </a:lnTo>
                    <a:lnTo>
                      <a:pt x="9205" y="2641"/>
                    </a:lnTo>
                    <a:lnTo>
                      <a:pt x="9402" y="2419"/>
                    </a:lnTo>
                    <a:lnTo>
                      <a:pt x="9846" y="1974"/>
                    </a:lnTo>
                    <a:lnTo>
                      <a:pt x="10439" y="1407"/>
                    </a:lnTo>
                    <a:lnTo>
                      <a:pt x="10710" y="1086"/>
                    </a:lnTo>
                    <a:lnTo>
                      <a:pt x="10957" y="741"/>
                    </a:lnTo>
                    <a:lnTo>
                      <a:pt x="11006" y="642"/>
                    </a:lnTo>
                    <a:lnTo>
                      <a:pt x="11031" y="519"/>
                    </a:lnTo>
                    <a:lnTo>
                      <a:pt x="11031" y="395"/>
                    </a:lnTo>
                    <a:lnTo>
                      <a:pt x="11006" y="272"/>
                    </a:lnTo>
                    <a:lnTo>
                      <a:pt x="10932" y="173"/>
                    </a:lnTo>
                    <a:lnTo>
                      <a:pt x="10833" y="99"/>
                    </a:lnTo>
                    <a:lnTo>
                      <a:pt x="10735" y="25"/>
                    </a:lnTo>
                    <a:lnTo>
                      <a:pt x="1061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7" name="Google Shape;3023;p45">
                <a:extLst>
                  <a:ext uri="{FF2B5EF4-FFF2-40B4-BE49-F238E27FC236}">
                    <a16:creationId xmlns:a16="http://schemas.microsoft.com/office/drawing/2014/main" id="{A7BAA1E3-D0FA-43C6-86AD-B73D53BA6BAD}"/>
                  </a:ext>
                </a:extLst>
              </p:cNvPr>
              <p:cNvSpPr/>
              <p:nvPr/>
            </p:nvSpPr>
            <p:spPr>
              <a:xfrm>
                <a:off x="3955543" y="1661544"/>
                <a:ext cx="669259" cy="427501"/>
              </a:xfrm>
              <a:custGeom>
                <a:avLst/>
                <a:gdLst/>
                <a:ahLst/>
                <a:cxnLst/>
                <a:rect l="l" t="t" r="r" b="b"/>
                <a:pathLst>
                  <a:path w="33610" h="21469" extrusionOk="0">
                    <a:moveTo>
                      <a:pt x="1383" y="0"/>
                    </a:moveTo>
                    <a:lnTo>
                      <a:pt x="1284" y="124"/>
                    </a:lnTo>
                    <a:lnTo>
                      <a:pt x="1284" y="445"/>
                    </a:lnTo>
                    <a:lnTo>
                      <a:pt x="1062" y="1950"/>
                    </a:lnTo>
                    <a:lnTo>
                      <a:pt x="1087" y="1925"/>
                    </a:lnTo>
                    <a:lnTo>
                      <a:pt x="1037" y="2517"/>
                    </a:lnTo>
                    <a:lnTo>
                      <a:pt x="988" y="3085"/>
                    </a:lnTo>
                    <a:lnTo>
                      <a:pt x="914" y="3652"/>
                    </a:lnTo>
                    <a:lnTo>
                      <a:pt x="840" y="3998"/>
                    </a:lnTo>
                    <a:lnTo>
                      <a:pt x="791" y="4319"/>
                    </a:lnTo>
                    <a:lnTo>
                      <a:pt x="741" y="4664"/>
                    </a:lnTo>
                    <a:lnTo>
                      <a:pt x="717" y="5010"/>
                    </a:lnTo>
                    <a:lnTo>
                      <a:pt x="692" y="5207"/>
                    </a:lnTo>
                    <a:lnTo>
                      <a:pt x="643" y="5380"/>
                    </a:lnTo>
                    <a:lnTo>
                      <a:pt x="568" y="5503"/>
                    </a:lnTo>
                    <a:lnTo>
                      <a:pt x="494" y="5602"/>
                    </a:lnTo>
                    <a:lnTo>
                      <a:pt x="470" y="5676"/>
                    </a:lnTo>
                    <a:lnTo>
                      <a:pt x="618" y="5775"/>
                    </a:lnTo>
                    <a:lnTo>
                      <a:pt x="741" y="5873"/>
                    </a:lnTo>
                    <a:lnTo>
                      <a:pt x="840" y="5997"/>
                    </a:lnTo>
                    <a:lnTo>
                      <a:pt x="914" y="6145"/>
                    </a:lnTo>
                    <a:lnTo>
                      <a:pt x="889" y="6564"/>
                    </a:lnTo>
                    <a:lnTo>
                      <a:pt x="470" y="11746"/>
                    </a:lnTo>
                    <a:lnTo>
                      <a:pt x="248" y="14362"/>
                    </a:lnTo>
                    <a:lnTo>
                      <a:pt x="26" y="16953"/>
                    </a:lnTo>
                    <a:lnTo>
                      <a:pt x="1" y="17249"/>
                    </a:lnTo>
                    <a:lnTo>
                      <a:pt x="26" y="17471"/>
                    </a:lnTo>
                    <a:lnTo>
                      <a:pt x="50" y="17570"/>
                    </a:lnTo>
                    <a:lnTo>
                      <a:pt x="75" y="17668"/>
                    </a:lnTo>
                    <a:lnTo>
                      <a:pt x="124" y="17743"/>
                    </a:lnTo>
                    <a:lnTo>
                      <a:pt x="198" y="17792"/>
                    </a:lnTo>
                    <a:lnTo>
                      <a:pt x="322" y="17866"/>
                    </a:lnTo>
                    <a:lnTo>
                      <a:pt x="470" y="17915"/>
                    </a:lnTo>
                    <a:lnTo>
                      <a:pt x="667" y="17940"/>
                    </a:lnTo>
                    <a:lnTo>
                      <a:pt x="889" y="17965"/>
                    </a:lnTo>
                    <a:lnTo>
                      <a:pt x="2222" y="17989"/>
                    </a:lnTo>
                    <a:lnTo>
                      <a:pt x="3554" y="18063"/>
                    </a:lnTo>
                    <a:lnTo>
                      <a:pt x="6219" y="18211"/>
                    </a:lnTo>
                    <a:lnTo>
                      <a:pt x="6441" y="18211"/>
                    </a:lnTo>
                    <a:lnTo>
                      <a:pt x="6688" y="18261"/>
                    </a:lnTo>
                    <a:lnTo>
                      <a:pt x="7922" y="18335"/>
                    </a:lnTo>
                    <a:lnTo>
                      <a:pt x="9131" y="18433"/>
                    </a:lnTo>
                    <a:lnTo>
                      <a:pt x="14165" y="18705"/>
                    </a:lnTo>
                    <a:lnTo>
                      <a:pt x="14214" y="18705"/>
                    </a:lnTo>
                    <a:lnTo>
                      <a:pt x="15201" y="18730"/>
                    </a:lnTo>
                    <a:lnTo>
                      <a:pt x="16188" y="18804"/>
                    </a:lnTo>
                    <a:lnTo>
                      <a:pt x="17176" y="18853"/>
                    </a:lnTo>
                    <a:lnTo>
                      <a:pt x="18163" y="18902"/>
                    </a:lnTo>
                    <a:lnTo>
                      <a:pt x="19199" y="18878"/>
                    </a:lnTo>
                    <a:lnTo>
                      <a:pt x="20260" y="18878"/>
                    </a:lnTo>
                    <a:lnTo>
                      <a:pt x="22111" y="18952"/>
                    </a:lnTo>
                    <a:lnTo>
                      <a:pt x="23024" y="19100"/>
                    </a:lnTo>
                    <a:lnTo>
                      <a:pt x="23493" y="19174"/>
                    </a:lnTo>
                    <a:lnTo>
                      <a:pt x="23961" y="19223"/>
                    </a:lnTo>
                    <a:lnTo>
                      <a:pt x="24184" y="19248"/>
                    </a:lnTo>
                    <a:lnTo>
                      <a:pt x="24430" y="19272"/>
                    </a:lnTo>
                    <a:lnTo>
                      <a:pt x="24529" y="19322"/>
                    </a:lnTo>
                    <a:lnTo>
                      <a:pt x="24628" y="19371"/>
                    </a:lnTo>
                    <a:lnTo>
                      <a:pt x="24726" y="19420"/>
                    </a:lnTo>
                    <a:lnTo>
                      <a:pt x="24800" y="19519"/>
                    </a:lnTo>
                    <a:lnTo>
                      <a:pt x="24874" y="19643"/>
                    </a:lnTo>
                    <a:lnTo>
                      <a:pt x="24948" y="19766"/>
                    </a:lnTo>
                    <a:lnTo>
                      <a:pt x="25023" y="20037"/>
                    </a:lnTo>
                    <a:lnTo>
                      <a:pt x="25097" y="20161"/>
                    </a:lnTo>
                    <a:lnTo>
                      <a:pt x="25195" y="20259"/>
                    </a:lnTo>
                    <a:lnTo>
                      <a:pt x="25269" y="20309"/>
                    </a:lnTo>
                    <a:lnTo>
                      <a:pt x="25393" y="20334"/>
                    </a:lnTo>
                    <a:lnTo>
                      <a:pt x="25763" y="20210"/>
                    </a:lnTo>
                    <a:lnTo>
                      <a:pt x="25936" y="20185"/>
                    </a:lnTo>
                    <a:lnTo>
                      <a:pt x="26133" y="20185"/>
                    </a:lnTo>
                    <a:lnTo>
                      <a:pt x="26330" y="20161"/>
                    </a:lnTo>
                    <a:lnTo>
                      <a:pt x="26528" y="20161"/>
                    </a:lnTo>
                    <a:lnTo>
                      <a:pt x="26700" y="20210"/>
                    </a:lnTo>
                    <a:lnTo>
                      <a:pt x="26898" y="20309"/>
                    </a:lnTo>
                    <a:lnTo>
                      <a:pt x="27021" y="20432"/>
                    </a:lnTo>
                    <a:lnTo>
                      <a:pt x="27120" y="20580"/>
                    </a:lnTo>
                    <a:lnTo>
                      <a:pt x="27293" y="20926"/>
                    </a:lnTo>
                    <a:lnTo>
                      <a:pt x="27490" y="21098"/>
                    </a:lnTo>
                    <a:lnTo>
                      <a:pt x="27688" y="21247"/>
                    </a:lnTo>
                    <a:lnTo>
                      <a:pt x="27836" y="21247"/>
                    </a:lnTo>
                    <a:lnTo>
                      <a:pt x="28058" y="21222"/>
                    </a:lnTo>
                    <a:lnTo>
                      <a:pt x="28304" y="21172"/>
                    </a:lnTo>
                    <a:lnTo>
                      <a:pt x="28749" y="21024"/>
                    </a:lnTo>
                    <a:lnTo>
                      <a:pt x="28823" y="20975"/>
                    </a:lnTo>
                    <a:lnTo>
                      <a:pt x="28897" y="20975"/>
                    </a:lnTo>
                    <a:lnTo>
                      <a:pt x="29168" y="20901"/>
                    </a:lnTo>
                    <a:lnTo>
                      <a:pt x="29217" y="20901"/>
                    </a:lnTo>
                    <a:lnTo>
                      <a:pt x="29341" y="20802"/>
                    </a:lnTo>
                    <a:lnTo>
                      <a:pt x="29440" y="20753"/>
                    </a:lnTo>
                    <a:lnTo>
                      <a:pt x="29563" y="20728"/>
                    </a:lnTo>
                    <a:lnTo>
                      <a:pt x="29785" y="20728"/>
                    </a:lnTo>
                    <a:lnTo>
                      <a:pt x="29884" y="20778"/>
                    </a:lnTo>
                    <a:lnTo>
                      <a:pt x="30007" y="20827"/>
                    </a:lnTo>
                    <a:lnTo>
                      <a:pt x="30106" y="20901"/>
                    </a:lnTo>
                    <a:lnTo>
                      <a:pt x="30427" y="20975"/>
                    </a:lnTo>
                    <a:lnTo>
                      <a:pt x="30747" y="21098"/>
                    </a:lnTo>
                    <a:lnTo>
                      <a:pt x="31043" y="21247"/>
                    </a:lnTo>
                    <a:lnTo>
                      <a:pt x="31315" y="21419"/>
                    </a:lnTo>
                    <a:lnTo>
                      <a:pt x="31685" y="21469"/>
                    </a:lnTo>
                    <a:lnTo>
                      <a:pt x="32944" y="21469"/>
                    </a:lnTo>
                    <a:lnTo>
                      <a:pt x="32919" y="21271"/>
                    </a:lnTo>
                    <a:lnTo>
                      <a:pt x="32919" y="21098"/>
                    </a:lnTo>
                    <a:lnTo>
                      <a:pt x="33264" y="20852"/>
                    </a:lnTo>
                    <a:lnTo>
                      <a:pt x="33462" y="20679"/>
                    </a:lnTo>
                    <a:lnTo>
                      <a:pt x="33536" y="20605"/>
                    </a:lnTo>
                    <a:lnTo>
                      <a:pt x="33560" y="20506"/>
                    </a:lnTo>
                    <a:lnTo>
                      <a:pt x="33585" y="20432"/>
                    </a:lnTo>
                    <a:lnTo>
                      <a:pt x="33560" y="20358"/>
                    </a:lnTo>
                    <a:lnTo>
                      <a:pt x="33511" y="20210"/>
                    </a:lnTo>
                    <a:lnTo>
                      <a:pt x="33388" y="20037"/>
                    </a:lnTo>
                    <a:lnTo>
                      <a:pt x="33264" y="19815"/>
                    </a:lnTo>
                    <a:lnTo>
                      <a:pt x="33141" y="19519"/>
                    </a:lnTo>
                    <a:lnTo>
                      <a:pt x="33240" y="19396"/>
                    </a:lnTo>
                    <a:lnTo>
                      <a:pt x="33338" y="19346"/>
                    </a:lnTo>
                    <a:lnTo>
                      <a:pt x="33388" y="19223"/>
                    </a:lnTo>
                    <a:lnTo>
                      <a:pt x="33388" y="19075"/>
                    </a:lnTo>
                    <a:lnTo>
                      <a:pt x="33412" y="18952"/>
                    </a:lnTo>
                    <a:lnTo>
                      <a:pt x="33437" y="18656"/>
                    </a:lnTo>
                    <a:lnTo>
                      <a:pt x="33437" y="18261"/>
                    </a:lnTo>
                    <a:lnTo>
                      <a:pt x="33412" y="18137"/>
                    </a:lnTo>
                    <a:lnTo>
                      <a:pt x="33462" y="17175"/>
                    </a:lnTo>
                    <a:lnTo>
                      <a:pt x="33462" y="16410"/>
                    </a:lnTo>
                    <a:lnTo>
                      <a:pt x="33412" y="16237"/>
                    </a:lnTo>
                    <a:lnTo>
                      <a:pt x="33388" y="16040"/>
                    </a:lnTo>
                    <a:lnTo>
                      <a:pt x="33486" y="15374"/>
                    </a:lnTo>
                    <a:lnTo>
                      <a:pt x="33560" y="14683"/>
                    </a:lnTo>
                    <a:lnTo>
                      <a:pt x="33610" y="14016"/>
                    </a:lnTo>
                    <a:lnTo>
                      <a:pt x="33610" y="13671"/>
                    </a:lnTo>
                    <a:lnTo>
                      <a:pt x="33610" y="13325"/>
                    </a:lnTo>
                    <a:lnTo>
                      <a:pt x="33585" y="12486"/>
                    </a:lnTo>
                    <a:lnTo>
                      <a:pt x="33560" y="11647"/>
                    </a:lnTo>
                    <a:lnTo>
                      <a:pt x="33536" y="9970"/>
                    </a:lnTo>
                    <a:lnTo>
                      <a:pt x="33585" y="6614"/>
                    </a:lnTo>
                    <a:lnTo>
                      <a:pt x="33585" y="6293"/>
                    </a:lnTo>
                    <a:lnTo>
                      <a:pt x="33560" y="5972"/>
                    </a:lnTo>
                    <a:lnTo>
                      <a:pt x="33536" y="5824"/>
                    </a:lnTo>
                    <a:lnTo>
                      <a:pt x="33511" y="5676"/>
                    </a:lnTo>
                    <a:lnTo>
                      <a:pt x="33437" y="5528"/>
                    </a:lnTo>
                    <a:lnTo>
                      <a:pt x="33363" y="5380"/>
                    </a:lnTo>
                    <a:lnTo>
                      <a:pt x="33092" y="5133"/>
                    </a:lnTo>
                    <a:lnTo>
                      <a:pt x="32870" y="4886"/>
                    </a:lnTo>
                    <a:lnTo>
                      <a:pt x="32672" y="4615"/>
                    </a:lnTo>
                    <a:lnTo>
                      <a:pt x="32524" y="4343"/>
                    </a:lnTo>
                    <a:lnTo>
                      <a:pt x="32425" y="4121"/>
                    </a:lnTo>
                    <a:lnTo>
                      <a:pt x="32351" y="3899"/>
                    </a:lnTo>
                    <a:lnTo>
                      <a:pt x="32327" y="3677"/>
                    </a:lnTo>
                    <a:lnTo>
                      <a:pt x="32351" y="3430"/>
                    </a:lnTo>
                    <a:lnTo>
                      <a:pt x="32401" y="3184"/>
                    </a:lnTo>
                    <a:lnTo>
                      <a:pt x="32524" y="2937"/>
                    </a:lnTo>
                    <a:lnTo>
                      <a:pt x="32697" y="2665"/>
                    </a:lnTo>
                    <a:lnTo>
                      <a:pt x="32919" y="2394"/>
                    </a:lnTo>
                    <a:lnTo>
                      <a:pt x="32944" y="2394"/>
                    </a:lnTo>
                    <a:lnTo>
                      <a:pt x="32944" y="2197"/>
                    </a:lnTo>
                    <a:lnTo>
                      <a:pt x="32944" y="2048"/>
                    </a:lnTo>
                    <a:lnTo>
                      <a:pt x="32870" y="1950"/>
                    </a:lnTo>
                    <a:lnTo>
                      <a:pt x="32795" y="1876"/>
                    </a:lnTo>
                    <a:lnTo>
                      <a:pt x="32771" y="1802"/>
                    </a:lnTo>
                    <a:lnTo>
                      <a:pt x="32697" y="1851"/>
                    </a:lnTo>
                    <a:lnTo>
                      <a:pt x="32573" y="1826"/>
                    </a:lnTo>
                    <a:lnTo>
                      <a:pt x="32450" y="1826"/>
                    </a:lnTo>
                    <a:lnTo>
                      <a:pt x="32203" y="1802"/>
                    </a:lnTo>
                    <a:lnTo>
                      <a:pt x="12956" y="839"/>
                    </a:lnTo>
                    <a:lnTo>
                      <a:pt x="3727" y="346"/>
                    </a:lnTo>
                    <a:lnTo>
                      <a:pt x="3628" y="321"/>
                    </a:lnTo>
                    <a:lnTo>
                      <a:pt x="3530" y="296"/>
                    </a:lnTo>
                    <a:lnTo>
                      <a:pt x="3308" y="198"/>
                    </a:lnTo>
                    <a:lnTo>
                      <a:pt x="2518" y="148"/>
                    </a:lnTo>
                    <a:lnTo>
                      <a:pt x="2222" y="124"/>
                    </a:lnTo>
                    <a:lnTo>
                      <a:pt x="2098" y="124"/>
                    </a:lnTo>
                    <a:lnTo>
                      <a:pt x="2000" y="148"/>
                    </a:lnTo>
                    <a:lnTo>
                      <a:pt x="1901" y="173"/>
                    </a:lnTo>
                    <a:lnTo>
                      <a:pt x="1827" y="222"/>
                    </a:lnTo>
                    <a:lnTo>
                      <a:pt x="1704" y="346"/>
                    </a:lnTo>
                    <a:lnTo>
                      <a:pt x="1531" y="173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8" name="Google Shape;3024;p45">
                <a:extLst>
                  <a:ext uri="{FF2B5EF4-FFF2-40B4-BE49-F238E27FC236}">
                    <a16:creationId xmlns:a16="http://schemas.microsoft.com/office/drawing/2014/main" id="{7950DBC8-D22F-4E38-BC9D-6E02C6EF0A74}"/>
                  </a:ext>
                </a:extLst>
              </p:cNvPr>
              <p:cNvSpPr/>
              <p:nvPr/>
            </p:nvSpPr>
            <p:spPr>
              <a:xfrm>
                <a:off x="4859650" y="3261911"/>
                <a:ext cx="558705" cy="473698"/>
              </a:xfrm>
              <a:custGeom>
                <a:avLst/>
                <a:gdLst/>
                <a:ahLst/>
                <a:cxnLst/>
                <a:rect l="l" t="t" r="r" b="b"/>
                <a:pathLst>
                  <a:path w="28058" h="23789" extrusionOk="0">
                    <a:moveTo>
                      <a:pt x="20926" y="15917"/>
                    </a:moveTo>
                    <a:lnTo>
                      <a:pt x="21074" y="15941"/>
                    </a:lnTo>
                    <a:lnTo>
                      <a:pt x="21272" y="15991"/>
                    </a:lnTo>
                    <a:lnTo>
                      <a:pt x="21864" y="16213"/>
                    </a:lnTo>
                    <a:lnTo>
                      <a:pt x="22456" y="16410"/>
                    </a:lnTo>
                    <a:lnTo>
                      <a:pt x="22209" y="16484"/>
                    </a:lnTo>
                    <a:lnTo>
                      <a:pt x="21987" y="16608"/>
                    </a:lnTo>
                    <a:lnTo>
                      <a:pt x="21716" y="16731"/>
                    </a:lnTo>
                    <a:lnTo>
                      <a:pt x="21445" y="16830"/>
                    </a:lnTo>
                    <a:lnTo>
                      <a:pt x="21050" y="16978"/>
                    </a:lnTo>
                    <a:lnTo>
                      <a:pt x="20877" y="17027"/>
                    </a:lnTo>
                    <a:lnTo>
                      <a:pt x="20704" y="17077"/>
                    </a:lnTo>
                    <a:lnTo>
                      <a:pt x="20482" y="17077"/>
                    </a:lnTo>
                    <a:lnTo>
                      <a:pt x="20383" y="17027"/>
                    </a:lnTo>
                    <a:lnTo>
                      <a:pt x="20285" y="16953"/>
                    </a:lnTo>
                    <a:lnTo>
                      <a:pt x="20211" y="16879"/>
                    </a:lnTo>
                    <a:lnTo>
                      <a:pt x="20186" y="16805"/>
                    </a:lnTo>
                    <a:lnTo>
                      <a:pt x="20161" y="16756"/>
                    </a:lnTo>
                    <a:lnTo>
                      <a:pt x="20161" y="16682"/>
                    </a:lnTo>
                    <a:lnTo>
                      <a:pt x="20186" y="16608"/>
                    </a:lnTo>
                    <a:lnTo>
                      <a:pt x="20309" y="16410"/>
                    </a:lnTo>
                    <a:lnTo>
                      <a:pt x="20408" y="16238"/>
                    </a:lnTo>
                    <a:lnTo>
                      <a:pt x="20531" y="16114"/>
                    </a:lnTo>
                    <a:lnTo>
                      <a:pt x="20630" y="16040"/>
                    </a:lnTo>
                    <a:lnTo>
                      <a:pt x="20704" y="15966"/>
                    </a:lnTo>
                    <a:lnTo>
                      <a:pt x="20778" y="15941"/>
                    </a:lnTo>
                    <a:lnTo>
                      <a:pt x="20926" y="15917"/>
                    </a:lnTo>
                    <a:close/>
                    <a:moveTo>
                      <a:pt x="13203" y="1"/>
                    </a:moveTo>
                    <a:lnTo>
                      <a:pt x="12512" y="50"/>
                    </a:lnTo>
                    <a:lnTo>
                      <a:pt x="12166" y="75"/>
                    </a:lnTo>
                    <a:lnTo>
                      <a:pt x="11821" y="99"/>
                    </a:lnTo>
                    <a:lnTo>
                      <a:pt x="10118" y="149"/>
                    </a:lnTo>
                    <a:lnTo>
                      <a:pt x="8391" y="223"/>
                    </a:lnTo>
                    <a:lnTo>
                      <a:pt x="8021" y="272"/>
                    </a:lnTo>
                    <a:lnTo>
                      <a:pt x="7626" y="297"/>
                    </a:lnTo>
                    <a:lnTo>
                      <a:pt x="7379" y="297"/>
                    </a:lnTo>
                    <a:lnTo>
                      <a:pt x="6688" y="272"/>
                    </a:lnTo>
                    <a:lnTo>
                      <a:pt x="5232" y="272"/>
                    </a:lnTo>
                    <a:lnTo>
                      <a:pt x="4566" y="321"/>
                    </a:lnTo>
                    <a:lnTo>
                      <a:pt x="1728" y="321"/>
                    </a:lnTo>
                    <a:lnTo>
                      <a:pt x="1013" y="297"/>
                    </a:lnTo>
                    <a:lnTo>
                      <a:pt x="741" y="297"/>
                    </a:lnTo>
                    <a:lnTo>
                      <a:pt x="544" y="346"/>
                    </a:lnTo>
                    <a:lnTo>
                      <a:pt x="494" y="321"/>
                    </a:lnTo>
                    <a:lnTo>
                      <a:pt x="494" y="346"/>
                    </a:lnTo>
                    <a:lnTo>
                      <a:pt x="494" y="371"/>
                    </a:lnTo>
                    <a:lnTo>
                      <a:pt x="1" y="346"/>
                    </a:lnTo>
                    <a:lnTo>
                      <a:pt x="1" y="346"/>
                    </a:lnTo>
                    <a:lnTo>
                      <a:pt x="75" y="1284"/>
                    </a:lnTo>
                    <a:lnTo>
                      <a:pt x="198" y="2394"/>
                    </a:lnTo>
                    <a:lnTo>
                      <a:pt x="322" y="3480"/>
                    </a:lnTo>
                    <a:lnTo>
                      <a:pt x="371" y="3998"/>
                    </a:lnTo>
                    <a:lnTo>
                      <a:pt x="396" y="4442"/>
                    </a:lnTo>
                    <a:lnTo>
                      <a:pt x="494" y="5133"/>
                    </a:lnTo>
                    <a:lnTo>
                      <a:pt x="618" y="5800"/>
                    </a:lnTo>
                    <a:lnTo>
                      <a:pt x="692" y="6096"/>
                    </a:lnTo>
                    <a:lnTo>
                      <a:pt x="766" y="6392"/>
                    </a:lnTo>
                    <a:lnTo>
                      <a:pt x="988" y="6959"/>
                    </a:lnTo>
                    <a:lnTo>
                      <a:pt x="1210" y="7502"/>
                    </a:lnTo>
                    <a:lnTo>
                      <a:pt x="1309" y="7798"/>
                    </a:lnTo>
                    <a:lnTo>
                      <a:pt x="1408" y="8094"/>
                    </a:lnTo>
                    <a:lnTo>
                      <a:pt x="1482" y="8391"/>
                    </a:lnTo>
                    <a:lnTo>
                      <a:pt x="1605" y="8687"/>
                    </a:lnTo>
                    <a:lnTo>
                      <a:pt x="1876" y="9279"/>
                    </a:lnTo>
                    <a:lnTo>
                      <a:pt x="1901" y="9304"/>
                    </a:lnTo>
                    <a:lnTo>
                      <a:pt x="1876" y="9328"/>
                    </a:lnTo>
                    <a:lnTo>
                      <a:pt x="1901" y="9353"/>
                    </a:lnTo>
                    <a:lnTo>
                      <a:pt x="1901" y="9328"/>
                    </a:lnTo>
                    <a:lnTo>
                      <a:pt x="2049" y="9402"/>
                    </a:lnTo>
                    <a:lnTo>
                      <a:pt x="2098" y="9452"/>
                    </a:lnTo>
                    <a:lnTo>
                      <a:pt x="2148" y="9501"/>
                    </a:lnTo>
                    <a:lnTo>
                      <a:pt x="2148" y="9550"/>
                    </a:lnTo>
                    <a:lnTo>
                      <a:pt x="2172" y="9624"/>
                    </a:lnTo>
                    <a:lnTo>
                      <a:pt x="2148" y="9772"/>
                    </a:lnTo>
                    <a:lnTo>
                      <a:pt x="2098" y="9772"/>
                    </a:lnTo>
                    <a:lnTo>
                      <a:pt x="2172" y="9920"/>
                    </a:lnTo>
                    <a:lnTo>
                      <a:pt x="2172" y="9822"/>
                    </a:lnTo>
                    <a:lnTo>
                      <a:pt x="2271" y="9871"/>
                    </a:lnTo>
                    <a:lnTo>
                      <a:pt x="2345" y="9920"/>
                    </a:lnTo>
                    <a:lnTo>
                      <a:pt x="2370" y="9994"/>
                    </a:lnTo>
                    <a:lnTo>
                      <a:pt x="2395" y="10068"/>
                    </a:lnTo>
                    <a:lnTo>
                      <a:pt x="2419" y="10217"/>
                    </a:lnTo>
                    <a:lnTo>
                      <a:pt x="2395" y="10389"/>
                    </a:lnTo>
                    <a:lnTo>
                      <a:pt x="2493" y="10685"/>
                    </a:lnTo>
                    <a:lnTo>
                      <a:pt x="2567" y="10858"/>
                    </a:lnTo>
                    <a:lnTo>
                      <a:pt x="2617" y="10957"/>
                    </a:lnTo>
                    <a:lnTo>
                      <a:pt x="2641" y="11080"/>
                    </a:lnTo>
                    <a:lnTo>
                      <a:pt x="2765" y="11500"/>
                    </a:lnTo>
                    <a:lnTo>
                      <a:pt x="2888" y="11771"/>
                    </a:lnTo>
                    <a:lnTo>
                      <a:pt x="2987" y="12043"/>
                    </a:lnTo>
                    <a:lnTo>
                      <a:pt x="3061" y="12339"/>
                    </a:lnTo>
                    <a:lnTo>
                      <a:pt x="3085" y="12610"/>
                    </a:lnTo>
                    <a:lnTo>
                      <a:pt x="3085" y="12906"/>
                    </a:lnTo>
                    <a:lnTo>
                      <a:pt x="3061" y="13202"/>
                    </a:lnTo>
                    <a:lnTo>
                      <a:pt x="3011" y="13498"/>
                    </a:lnTo>
                    <a:lnTo>
                      <a:pt x="2913" y="13795"/>
                    </a:lnTo>
                    <a:lnTo>
                      <a:pt x="2765" y="14263"/>
                    </a:lnTo>
                    <a:lnTo>
                      <a:pt x="2592" y="14732"/>
                    </a:lnTo>
                    <a:lnTo>
                      <a:pt x="2444" y="15201"/>
                    </a:lnTo>
                    <a:lnTo>
                      <a:pt x="2395" y="15448"/>
                    </a:lnTo>
                    <a:lnTo>
                      <a:pt x="2370" y="15695"/>
                    </a:lnTo>
                    <a:lnTo>
                      <a:pt x="2345" y="16386"/>
                    </a:lnTo>
                    <a:lnTo>
                      <a:pt x="2345" y="17101"/>
                    </a:lnTo>
                    <a:lnTo>
                      <a:pt x="2321" y="17471"/>
                    </a:lnTo>
                    <a:lnTo>
                      <a:pt x="2271" y="17817"/>
                    </a:lnTo>
                    <a:lnTo>
                      <a:pt x="2222" y="18162"/>
                    </a:lnTo>
                    <a:lnTo>
                      <a:pt x="2123" y="18508"/>
                    </a:lnTo>
                    <a:lnTo>
                      <a:pt x="2049" y="18755"/>
                    </a:lnTo>
                    <a:lnTo>
                      <a:pt x="1926" y="19026"/>
                    </a:lnTo>
                    <a:lnTo>
                      <a:pt x="1654" y="19593"/>
                    </a:lnTo>
                    <a:lnTo>
                      <a:pt x="1309" y="20210"/>
                    </a:lnTo>
                    <a:lnTo>
                      <a:pt x="1210" y="20482"/>
                    </a:lnTo>
                    <a:lnTo>
                      <a:pt x="1161" y="20655"/>
                    </a:lnTo>
                    <a:lnTo>
                      <a:pt x="1161" y="20704"/>
                    </a:lnTo>
                    <a:lnTo>
                      <a:pt x="1185" y="20729"/>
                    </a:lnTo>
                    <a:lnTo>
                      <a:pt x="1161" y="20753"/>
                    </a:lnTo>
                    <a:lnTo>
                      <a:pt x="1210" y="20729"/>
                    </a:lnTo>
                    <a:lnTo>
                      <a:pt x="1253" y="20685"/>
                    </a:lnTo>
                    <a:lnTo>
                      <a:pt x="1253" y="20685"/>
                    </a:lnTo>
                    <a:lnTo>
                      <a:pt x="1309" y="20704"/>
                    </a:lnTo>
                    <a:lnTo>
                      <a:pt x="1408" y="20679"/>
                    </a:lnTo>
                    <a:lnTo>
                      <a:pt x="2592" y="20482"/>
                    </a:lnTo>
                    <a:lnTo>
                      <a:pt x="3505" y="20309"/>
                    </a:lnTo>
                    <a:lnTo>
                      <a:pt x="4418" y="20112"/>
                    </a:lnTo>
                    <a:lnTo>
                      <a:pt x="4689" y="20062"/>
                    </a:lnTo>
                    <a:lnTo>
                      <a:pt x="5109" y="20062"/>
                    </a:lnTo>
                    <a:lnTo>
                      <a:pt x="5257" y="20087"/>
                    </a:lnTo>
                    <a:lnTo>
                      <a:pt x="5430" y="20136"/>
                    </a:lnTo>
                    <a:lnTo>
                      <a:pt x="5602" y="20210"/>
                    </a:lnTo>
                    <a:lnTo>
                      <a:pt x="6145" y="20432"/>
                    </a:lnTo>
                    <a:lnTo>
                      <a:pt x="6688" y="20630"/>
                    </a:lnTo>
                    <a:lnTo>
                      <a:pt x="7256" y="20778"/>
                    </a:lnTo>
                    <a:lnTo>
                      <a:pt x="7848" y="20926"/>
                    </a:lnTo>
                    <a:lnTo>
                      <a:pt x="8440" y="21025"/>
                    </a:lnTo>
                    <a:lnTo>
                      <a:pt x="9057" y="21099"/>
                    </a:lnTo>
                    <a:lnTo>
                      <a:pt x="9699" y="21148"/>
                    </a:lnTo>
                    <a:lnTo>
                      <a:pt x="10858" y="21148"/>
                    </a:lnTo>
                    <a:lnTo>
                      <a:pt x="11007" y="21123"/>
                    </a:lnTo>
                    <a:lnTo>
                      <a:pt x="11105" y="21074"/>
                    </a:lnTo>
                    <a:lnTo>
                      <a:pt x="11204" y="21000"/>
                    </a:lnTo>
                    <a:lnTo>
                      <a:pt x="11278" y="20877"/>
                    </a:lnTo>
                    <a:lnTo>
                      <a:pt x="11327" y="20753"/>
                    </a:lnTo>
                    <a:lnTo>
                      <a:pt x="11352" y="20630"/>
                    </a:lnTo>
                    <a:lnTo>
                      <a:pt x="11352" y="20531"/>
                    </a:lnTo>
                    <a:lnTo>
                      <a:pt x="11327" y="20408"/>
                    </a:lnTo>
                    <a:lnTo>
                      <a:pt x="11278" y="20309"/>
                    </a:lnTo>
                    <a:lnTo>
                      <a:pt x="11229" y="20235"/>
                    </a:lnTo>
                    <a:lnTo>
                      <a:pt x="11130" y="20087"/>
                    </a:lnTo>
                    <a:lnTo>
                      <a:pt x="11352" y="19890"/>
                    </a:lnTo>
                    <a:lnTo>
                      <a:pt x="11525" y="19742"/>
                    </a:lnTo>
                    <a:lnTo>
                      <a:pt x="11722" y="19569"/>
                    </a:lnTo>
                    <a:lnTo>
                      <a:pt x="11944" y="19717"/>
                    </a:lnTo>
                    <a:lnTo>
                      <a:pt x="12166" y="19816"/>
                    </a:lnTo>
                    <a:lnTo>
                      <a:pt x="12413" y="19865"/>
                    </a:lnTo>
                    <a:lnTo>
                      <a:pt x="12635" y="19914"/>
                    </a:lnTo>
                    <a:lnTo>
                      <a:pt x="12981" y="20013"/>
                    </a:lnTo>
                    <a:lnTo>
                      <a:pt x="13104" y="20062"/>
                    </a:lnTo>
                    <a:lnTo>
                      <a:pt x="13203" y="20112"/>
                    </a:lnTo>
                    <a:lnTo>
                      <a:pt x="13277" y="20161"/>
                    </a:lnTo>
                    <a:lnTo>
                      <a:pt x="13301" y="20260"/>
                    </a:lnTo>
                    <a:lnTo>
                      <a:pt x="13351" y="20358"/>
                    </a:lnTo>
                    <a:lnTo>
                      <a:pt x="13351" y="20482"/>
                    </a:lnTo>
                    <a:lnTo>
                      <a:pt x="13400" y="20630"/>
                    </a:lnTo>
                    <a:lnTo>
                      <a:pt x="13474" y="20778"/>
                    </a:lnTo>
                    <a:lnTo>
                      <a:pt x="13573" y="20901"/>
                    </a:lnTo>
                    <a:lnTo>
                      <a:pt x="13696" y="21025"/>
                    </a:lnTo>
                    <a:lnTo>
                      <a:pt x="13820" y="21123"/>
                    </a:lnTo>
                    <a:lnTo>
                      <a:pt x="13968" y="21197"/>
                    </a:lnTo>
                    <a:lnTo>
                      <a:pt x="14116" y="21247"/>
                    </a:lnTo>
                    <a:lnTo>
                      <a:pt x="14264" y="21271"/>
                    </a:lnTo>
                    <a:lnTo>
                      <a:pt x="14288" y="21271"/>
                    </a:lnTo>
                    <a:lnTo>
                      <a:pt x="14387" y="21247"/>
                    </a:lnTo>
                    <a:lnTo>
                      <a:pt x="14585" y="21271"/>
                    </a:lnTo>
                    <a:lnTo>
                      <a:pt x="14757" y="21321"/>
                    </a:lnTo>
                    <a:lnTo>
                      <a:pt x="14930" y="21395"/>
                    </a:lnTo>
                    <a:lnTo>
                      <a:pt x="15078" y="21494"/>
                    </a:lnTo>
                    <a:lnTo>
                      <a:pt x="15201" y="21617"/>
                    </a:lnTo>
                    <a:lnTo>
                      <a:pt x="15350" y="21765"/>
                    </a:lnTo>
                    <a:lnTo>
                      <a:pt x="15646" y="22160"/>
                    </a:lnTo>
                    <a:lnTo>
                      <a:pt x="15843" y="22407"/>
                    </a:lnTo>
                    <a:lnTo>
                      <a:pt x="16040" y="22653"/>
                    </a:lnTo>
                    <a:lnTo>
                      <a:pt x="16213" y="22826"/>
                    </a:lnTo>
                    <a:lnTo>
                      <a:pt x="16411" y="22974"/>
                    </a:lnTo>
                    <a:lnTo>
                      <a:pt x="16608" y="23122"/>
                    </a:lnTo>
                    <a:lnTo>
                      <a:pt x="16805" y="23221"/>
                    </a:lnTo>
                    <a:lnTo>
                      <a:pt x="17027" y="23320"/>
                    </a:lnTo>
                    <a:lnTo>
                      <a:pt x="17250" y="23369"/>
                    </a:lnTo>
                    <a:lnTo>
                      <a:pt x="17472" y="23418"/>
                    </a:lnTo>
                    <a:lnTo>
                      <a:pt x="17941" y="23418"/>
                    </a:lnTo>
                    <a:lnTo>
                      <a:pt x="18138" y="23394"/>
                    </a:lnTo>
                    <a:lnTo>
                      <a:pt x="18360" y="23344"/>
                    </a:lnTo>
                    <a:lnTo>
                      <a:pt x="18557" y="23270"/>
                    </a:lnTo>
                    <a:lnTo>
                      <a:pt x="18755" y="23172"/>
                    </a:lnTo>
                    <a:lnTo>
                      <a:pt x="18952" y="23073"/>
                    </a:lnTo>
                    <a:lnTo>
                      <a:pt x="19150" y="22949"/>
                    </a:lnTo>
                    <a:lnTo>
                      <a:pt x="19322" y="22801"/>
                    </a:lnTo>
                    <a:lnTo>
                      <a:pt x="19495" y="22678"/>
                    </a:lnTo>
                    <a:lnTo>
                      <a:pt x="19668" y="22604"/>
                    </a:lnTo>
                    <a:lnTo>
                      <a:pt x="19841" y="22555"/>
                    </a:lnTo>
                    <a:lnTo>
                      <a:pt x="19989" y="22530"/>
                    </a:lnTo>
                    <a:lnTo>
                      <a:pt x="20112" y="22530"/>
                    </a:lnTo>
                    <a:lnTo>
                      <a:pt x="20211" y="22579"/>
                    </a:lnTo>
                    <a:lnTo>
                      <a:pt x="20309" y="22653"/>
                    </a:lnTo>
                    <a:lnTo>
                      <a:pt x="20408" y="22752"/>
                    </a:lnTo>
                    <a:lnTo>
                      <a:pt x="20556" y="22949"/>
                    </a:lnTo>
                    <a:lnTo>
                      <a:pt x="20778" y="23147"/>
                    </a:lnTo>
                    <a:lnTo>
                      <a:pt x="20902" y="23246"/>
                    </a:lnTo>
                    <a:lnTo>
                      <a:pt x="21025" y="23295"/>
                    </a:lnTo>
                    <a:lnTo>
                      <a:pt x="21148" y="23344"/>
                    </a:lnTo>
                    <a:lnTo>
                      <a:pt x="21321" y="23369"/>
                    </a:lnTo>
                    <a:lnTo>
                      <a:pt x="21494" y="23344"/>
                    </a:lnTo>
                    <a:lnTo>
                      <a:pt x="21667" y="23270"/>
                    </a:lnTo>
                    <a:lnTo>
                      <a:pt x="21790" y="23172"/>
                    </a:lnTo>
                    <a:lnTo>
                      <a:pt x="21913" y="23048"/>
                    </a:lnTo>
                    <a:lnTo>
                      <a:pt x="22012" y="22900"/>
                    </a:lnTo>
                    <a:lnTo>
                      <a:pt x="22086" y="22752"/>
                    </a:lnTo>
                    <a:lnTo>
                      <a:pt x="22209" y="22481"/>
                    </a:lnTo>
                    <a:lnTo>
                      <a:pt x="22283" y="22283"/>
                    </a:lnTo>
                    <a:lnTo>
                      <a:pt x="22308" y="22061"/>
                    </a:lnTo>
                    <a:lnTo>
                      <a:pt x="22308" y="21864"/>
                    </a:lnTo>
                    <a:lnTo>
                      <a:pt x="22283" y="21691"/>
                    </a:lnTo>
                    <a:lnTo>
                      <a:pt x="22283" y="21395"/>
                    </a:lnTo>
                    <a:lnTo>
                      <a:pt x="22308" y="21296"/>
                    </a:lnTo>
                    <a:lnTo>
                      <a:pt x="22382" y="21222"/>
                    </a:lnTo>
                    <a:lnTo>
                      <a:pt x="22530" y="21420"/>
                    </a:lnTo>
                    <a:lnTo>
                      <a:pt x="22728" y="21592"/>
                    </a:lnTo>
                    <a:lnTo>
                      <a:pt x="22900" y="21740"/>
                    </a:lnTo>
                    <a:lnTo>
                      <a:pt x="23098" y="21864"/>
                    </a:lnTo>
                    <a:lnTo>
                      <a:pt x="23517" y="22086"/>
                    </a:lnTo>
                    <a:lnTo>
                      <a:pt x="23937" y="22283"/>
                    </a:lnTo>
                    <a:lnTo>
                      <a:pt x="24381" y="22481"/>
                    </a:lnTo>
                    <a:lnTo>
                      <a:pt x="24578" y="22579"/>
                    </a:lnTo>
                    <a:lnTo>
                      <a:pt x="24751" y="22678"/>
                    </a:lnTo>
                    <a:lnTo>
                      <a:pt x="24899" y="22801"/>
                    </a:lnTo>
                    <a:lnTo>
                      <a:pt x="25023" y="22925"/>
                    </a:lnTo>
                    <a:lnTo>
                      <a:pt x="25121" y="23098"/>
                    </a:lnTo>
                    <a:lnTo>
                      <a:pt x="25195" y="23270"/>
                    </a:lnTo>
                    <a:lnTo>
                      <a:pt x="25245" y="23394"/>
                    </a:lnTo>
                    <a:lnTo>
                      <a:pt x="25294" y="23492"/>
                    </a:lnTo>
                    <a:lnTo>
                      <a:pt x="25368" y="23566"/>
                    </a:lnTo>
                    <a:lnTo>
                      <a:pt x="25467" y="23640"/>
                    </a:lnTo>
                    <a:lnTo>
                      <a:pt x="25565" y="23714"/>
                    </a:lnTo>
                    <a:lnTo>
                      <a:pt x="25664" y="23739"/>
                    </a:lnTo>
                    <a:lnTo>
                      <a:pt x="25763" y="23788"/>
                    </a:lnTo>
                    <a:lnTo>
                      <a:pt x="25886" y="23788"/>
                    </a:lnTo>
                    <a:lnTo>
                      <a:pt x="26059" y="23764"/>
                    </a:lnTo>
                    <a:lnTo>
                      <a:pt x="26207" y="23739"/>
                    </a:lnTo>
                    <a:lnTo>
                      <a:pt x="26454" y="23616"/>
                    </a:lnTo>
                    <a:lnTo>
                      <a:pt x="27317" y="23172"/>
                    </a:lnTo>
                    <a:lnTo>
                      <a:pt x="27786" y="22925"/>
                    </a:lnTo>
                    <a:lnTo>
                      <a:pt x="27910" y="22851"/>
                    </a:lnTo>
                    <a:lnTo>
                      <a:pt x="27984" y="22752"/>
                    </a:lnTo>
                    <a:lnTo>
                      <a:pt x="28033" y="22629"/>
                    </a:lnTo>
                    <a:lnTo>
                      <a:pt x="28058" y="22481"/>
                    </a:lnTo>
                    <a:lnTo>
                      <a:pt x="28033" y="22357"/>
                    </a:lnTo>
                    <a:lnTo>
                      <a:pt x="27984" y="22234"/>
                    </a:lnTo>
                    <a:lnTo>
                      <a:pt x="27885" y="22135"/>
                    </a:lnTo>
                    <a:lnTo>
                      <a:pt x="27786" y="22061"/>
                    </a:lnTo>
                    <a:lnTo>
                      <a:pt x="27243" y="21839"/>
                    </a:lnTo>
                    <a:lnTo>
                      <a:pt x="26725" y="21617"/>
                    </a:lnTo>
                    <a:lnTo>
                      <a:pt x="26133" y="21370"/>
                    </a:lnTo>
                    <a:lnTo>
                      <a:pt x="25615" y="21123"/>
                    </a:lnTo>
                    <a:lnTo>
                      <a:pt x="25368" y="20975"/>
                    </a:lnTo>
                    <a:lnTo>
                      <a:pt x="25121" y="20827"/>
                    </a:lnTo>
                    <a:lnTo>
                      <a:pt x="24899" y="20655"/>
                    </a:lnTo>
                    <a:lnTo>
                      <a:pt x="24702" y="20457"/>
                    </a:lnTo>
                    <a:lnTo>
                      <a:pt x="24529" y="20284"/>
                    </a:lnTo>
                    <a:lnTo>
                      <a:pt x="24430" y="20161"/>
                    </a:lnTo>
                    <a:lnTo>
                      <a:pt x="24406" y="20087"/>
                    </a:lnTo>
                    <a:lnTo>
                      <a:pt x="24406" y="20062"/>
                    </a:lnTo>
                    <a:lnTo>
                      <a:pt x="24455" y="20013"/>
                    </a:lnTo>
                    <a:lnTo>
                      <a:pt x="24603" y="19890"/>
                    </a:lnTo>
                    <a:lnTo>
                      <a:pt x="24874" y="19692"/>
                    </a:lnTo>
                    <a:lnTo>
                      <a:pt x="25097" y="19495"/>
                    </a:lnTo>
                    <a:lnTo>
                      <a:pt x="25294" y="19273"/>
                    </a:lnTo>
                    <a:lnTo>
                      <a:pt x="25467" y="19075"/>
                    </a:lnTo>
                    <a:lnTo>
                      <a:pt x="25639" y="18853"/>
                    </a:lnTo>
                    <a:lnTo>
                      <a:pt x="25812" y="18680"/>
                    </a:lnTo>
                    <a:lnTo>
                      <a:pt x="25985" y="18532"/>
                    </a:lnTo>
                    <a:lnTo>
                      <a:pt x="26182" y="18409"/>
                    </a:lnTo>
                    <a:lnTo>
                      <a:pt x="26380" y="18286"/>
                    </a:lnTo>
                    <a:lnTo>
                      <a:pt x="26528" y="18162"/>
                    </a:lnTo>
                    <a:lnTo>
                      <a:pt x="26651" y="18014"/>
                    </a:lnTo>
                    <a:lnTo>
                      <a:pt x="26725" y="17866"/>
                    </a:lnTo>
                    <a:lnTo>
                      <a:pt x="26750" y="17669"/>
                    </a:lnTo>
                    <a:lnTo>
                      <a:pt x="26750" y="17447"/>
                    </a:lnTo>
                    <a:lnTo>
                      <a:pt x="26701" y="17225"/>
                    </a:lnTo>
                    <a:lnTo>
                      <a:pt x="26602" y="16978"/>
                    </a:lnTo>
                    <a:lnTo>
                      <a:pt x="26552" y="16830"/>
                    </a:lnTo>
                    <a:lnTo>
                      <a:pt x="26528" y="16682"/>
                    </a:lnTo>
                    <a:lnTo>
                      <a:pt x="26454" y="16558"/>
                    </a:lnTo>
                    <a:lnTo>
                      <a:pt x="26380" y="16460"/>
                    </a:lnTo>
                    <a:lnTo>
                      <a:pt x="26306" y="16361"/>
                    </a:lnTo>
                    <a:lnTo>
                      <a:pt x="26207" y="16287"/>
                    </a:lnTo>
                    <a:lnTo>
                      <a:pt x="26084" y="16238"/>
                    </a:lnTo>
                    <a:lnTo>
                      <a:pt x="25960" y="16213"/>
                    </a:lnTo>
                    <a:lnTo>
                      <a:pt x="25837" y="16188"/>
                    </a:lnTo>
                    <a:lnTo>
                      <a:pt x="25664" y="16213"/>
                    </a:lnTo>
                    <a:lnTo>
                      <a:pt x="25516" y="16262"/>
                    </a:lnTo>
                    <a:lnTo>
                      <a:pt x="25368" y="16361"/>
                    </a:lnTo>
                    <a:lnTo>
                      <a:pt x="25097" y="16534"/>
                    </a:lnTo>
                    <a:lnTo>
                      <a:pt x="24850" y="16657"/>
                    </a:lnTo>
                    <a:lnTo>
                      <a:pt x="24208" y="17175"/>
                    </a:lnTo>
                    <a:lnTo>
                      <a:pt x="23542" y="17718"/>
                    </a:lnTo>
                    <a:lnTo>
                      <a:pt x="23493" y="17743"/>
                    </a:lnTo>
                    <a:lnTo>
                      <a:pt x="23517" y="17348"/>
                    </a:lnTo>
                    <a:lnTo>
                      <a:pt x="23493" y="17052"/>
                    </a:lnTo>
                    <a:lnTo>
                      <a:pt x="23468" y="16904"/>
                    </a:lnTo>
                    <a:lnTo>
                      <a:pt x="23419" y="16805"/>
                    </a:lnTo>
                    <a:lnTo>
                      <a:pt x="23345" y="16682"/>
                    </a:lnTo>
                    <a:lnTo>
                      <a:pt x="23295" y="16583"/>
                    </a:lnTo>
                    <a:lnTo>
                      <a:pt x="23271" y="16558"/>
                    </a:lnTo>
                    <a:lnTo>
                      <a:pt x="23122" y="16509"/>
                    </a:lnTo>
                    <a:lnTo>
                      <a:pt x="23024" y="16435"/>
                    </a:lnTo>
                    <a:lnTo>
                      <a:pt x="22950" y="16312"/>
                    </a:lnTo>
                    <a:lnTo>
                      <a:pt x="22900" y="16188"/>
                    </a:lnTo>
                    <a:lnTo>
                      <a:pt x="22900" y="16065"/>
                    </a:lnTo>
                    <a:lnTo>
                      <a:pt x="22900" y="16015"/>
                    </a:lnTo>
                    <a:lnTo>
                      <a:pt x="23369" y="16089"/>
                    </a:lnTo>
                    <a:lnTo>
                      <a:pt x="23690" y="15941"/>
                    </a:lnTo>
                    <a:lnTo>
                      <a:pt x="23665" y="15596"/>
                    </a:lnTo>
                    <a:lnTo>
                      <a:pt x="23641" y="15325"/>
                    </a:lnTo>
                    <a:lnTo>
                      <a:pt x="23616" y="15226"/>
                    </a:lnTo>
                    <a:lnTo>
                      <a:pt x="23567" y="15176"/>
                    </a:lnTo>
                    <a:lnTo>
                      <a:pt x="23320" y="15102"/>
                    </a:lnTo>
                    <a:lnTo>
                      <a:pt x="23122" y="15004"/>
                    </a:lnTo>
                    <a:lnTo>
                      <a:pt x="22974" y="14880"/>
                    </a:lnTo>
                    <a:lnTo>
                      <a:pt x="22851" y="14757"/>
                    </a:lnTo>
                    <a:lnTo>
                      <a:pt x="22752" y="14609"/>
                    </a:lnTo>
                    <a:lnTo>
                      <a:pt x="22703" y="14461"/>
                    </a:lnTo>
                    <a:lnTo>
                      <a:pt x="22678" y="14288"/>
                    </a:lnTo>
                    <a:lnTo>
                      <a:pt x="22654" y="14115"/>
                    </a:lnTo>
                    <a:lnTo>
                      <a:pt x="22654" y="14017"/>
                    </a:lnTo>
                    <a:lnTo>
                      <a:pt x="22678" y="13745"/>
                    </a:lnTo>
                    <a:lnTo>
                      <a:pt x="22703" y="13350"/>
                    </a:lnTo>
                    <a:lnTo>
                      <a:pt x="22703" y="13252"/>
                    </a:lnTo>
                    <a:lnTo>
                      <a:pt x="22703" y="13079"/>
                    </a:lnTo>
                    <a:lnTo>
                      <a:pt x="22678" y="12882"/>
                    </a:lnTo>
                    <a:lnTo>
                      <a:pt x="22629" y="12709"/>
                    </a:lnTo>
                    <a:lnTo>
                      <a:pt x="22555" y="12561"/>
                    </a:lnTo>
                    <a:lnTo>
                      <a:pt x="22506" y="12462"/>
                    </a:lnTo>
                    <a:lnTo>
                      <a:pt x="22530" y="12363"/>
                    </a:lnTo>
                    <a:lnTo>
                      <a:pt x="22580" y="12289"/>
                    </a:lnTo>
                    <a:lnTo>
                      <a:pt x="22703" y="12141"/>
                    </a:lnTo>
                    <a:lnTo>
                      <a:pt x="22876" y="11969"/>
                    </a:lnTo>
                    <a:lnTo>
                      <a:pt x="22950" y="11895"/>
                    </a:lnTo>
                    <a:lnTo>
                      <a:pt x="22999" y="11796"/>
                    </a:lnTo>
                    <a:lnTo>
                      <a:pt x="22851" y="11796"/>
                    </a:lnTo>
                    <a:lnTo>
                      <a:pt x="22777" y="11771"/>
                    </a:lnTo>
                    <a:lnTo>
                      <a:pt x="22752" y="11746"/>
                    </a:lnTo>
                    <a:lnTo>
                      <a:pt x="22752" y="11697"/>
                    </a:lnTo>
                    <a:lnTo>
                      <a:pt x="21198" y="11796"/>
                    </a:lnTo>
                    <a:lnTo>
                      <a:pt x="20433" y="11821"/>
                    </a:lnTo>
                    <a:lnTo>
                      <a:pt x="19668" y="11845"/>
                    </a:lnTo>
                    <a:lnTo>
                      <a:pt x="19520" y="11870"/>
                    </a:lnTo>
                    <a:lnTo>
                      <a:pt x="19347" y="11895"/>
                    </a:lnTo>
                    <a:lnTo>
                      <a:pt x="19051" y="11944"/>
                    </a:lnTo>
                    <a:lnTo>
                      <a:pt x="18903" y="11919"/>
                    </a:lnTo>
                    <a:lnTo>
                      <a:pt x="18755" y="11895"/>
                    </a:lnTo>
                    <a:lnTo>
                      <a:pt x="18607" y="11821"/>
                    </a:lnTo>
                    <a:lnTo>
                      <a:pt x="18483" y="11697"/>
                    </a:lnTo>
                    <a:lnTo>
                      <a:pt x="16583" y="11697"/>
                    </a:lnTo>
                    <a:lnTo>
                      <a:pt x="16411" y="11796"/>
                    </a:lnTo>
                    <a:lnTo>
                      <a:pt x="16213" y="11895"/>
                    </a:lnTo>
                    <a:lnTo>
                      <a:pt x="16016" y="11969"/>
                    </a:lnTo>
                    <a:lnTo>
                      <a:pt x="15818" y="12018"/>
                    </a:lnTo>
                    <a:lnTo>
                      <a:pt x="15424" y="12092"/>
                    </a:lnTo>
                    <a:lnTo>
                      <a:pt x="15029" y="12117"/>
                    </a:lnTo>
                    <a:lnTo>
                      <a:pt x="13795" y="12117"/>
                    </a:lnTo>
                    <a:lnTo>
                      <a:pt x="13400" y="12141"/>
                    </a:lnTo>
                    <a:lnTo>
                      <a:pt x="13277" y="12043"/>
                    </a:lnTo>
                    <a:lnTo>
                      <a:pt x="13178" y="11919"/>
                    </a:lnTo>
                    <a:lnTo>
                      <a:pt x="13129" y="11796"/>
                    </a:lnTo>
                    <a:lnTo>
                      <a:pt x="13055" y="11672"/>
                    </a:lnTo>
                    <a:lnTo>
                      <a:pt x="13055" y="11648"/>
                    </a:lnTo>
                    <a:lnTo>
                      <a:pt x="13104" y="11080"/>
                    </a:lnTo>
                    <a:lnTo>
                      <a:pt x="13178" y="10537"/>
                    </a:lnTo>
                    <a:lnTo>
                      <a:pt x="13252" y="9994"/>
                    </a:lnTo>
                    <a:lnTo>
                      <a:pt x="13375" y="9452"/>
                    </a:lnTo>
                    <a:lnTo>
                      <a:pt x="13548" y="8933"/>
                    </a:lnTo>
                    <a:lnTo>
                      <a:pt x="13721" y="8415"/>
                    </a:lnTo>
                    <a:lnTo>
                      <a:pt x="13943" y="7922"/>
                    </a:lnTo>
                    <a:lnTo>
                      <a:pt x="14214" y="7428"/>
                    </a:lnTo>
                    <a:lnTo>
                      <a:pt x="14264" y="7058"/>
                    </a:lnTo>
                    <a:lnTo>
                      <a:pt x="14338" y="6885"/>
                    </a:lnTo>
                    <a:lnTo>
                      <a:pt x="14387" y="6713"/>
                    </a:lnTo>
                    <a:lnTo>
                      <a:pt x="14486" y="6564"/>
                    </a:lnTo>
                    <a:lnTo>
                      <a:pt x="14609" y="6441"/>
                    </a:lnTo>
                    <a:lnTo>
                      <a:pt x="14757" y="6318"/>
                    </a:lnTo>
                    <a:lnTo>
                      <a:pt x="14930" y="6219"/>
                    </a:lnTo>
                    <a:lnTo>
                      <a:pt x="14955" y="5997"/>
                    </a:lnTo>
                    <a:lnTo>
                      <a:pt x="14955" y="5750"/>
                    </a:lnTo>
                    <a:lnTo>
                      <a:pt x="14979" y="5503"/>
                    </a:lnTo>
                    <a:lnTo>
                      <a:pt x="15004" y="5281"/>
                    </a:lnTo>
                    <a:lnTo>
                      <a:pt x="15078" y="5059"/>
                    </a:lnTo>
                    <a:lnTo>
                      <a:pt x="15127" y="4961"/>
                    </a:lnTo>
                    <a:lnTo>
                      <a:pt x="15201" y="4862"/>
                    </a:lnTo>
                    <a:lnTo>
                      <a:pt x="15275" y="4763"/>
                    </a:lnTo>
                    <a:lnTo>
                      <a:pt x="15374" y="4689"/>
                    </a:lnTo>
                    <a:lnTo>
                      <a:pt x="15498" y="4615"/>
                    </a:lnTo>
                    <a:lnTo>
                      <a:pt x="15646" y="4566"/>
                    </a:lnTo>
                    <a:lnTo>
                      <a:pt x="15794" y="4442"/>
                    </a:lnTo>
                    <a:lnTo>
                      <a:pt x="15868" y="4319"/>
                    </a:lnTo>
                    <a:lnTo>
                      <a:pt x="15917" y="4171"/>
                    </a:lnTo>
                    <a:lnTo>
                      <a:pt x="15917" y="4023"/>
                    </a:lnTo>
                    <a:lnTo>
                      <a:pt x="15892" y="3702"/>
                    </a:lnTo>
                    <a:lnTo>
                      <a:pt x="15868" y="3554"/>
                    </a:lnTo>
                    <a:lnTo>
                      <a:pt x="15868" y="3406"/>
                    </a:lnTo>
                    <a:lnTo>
                      <a:pt x="15769" y="3381"/>
                    </a:lnTo>
                    <a:lnTo>
                      <a:pt x="15695" y="3332"/>
                    </a:lnTo>
                    <a:lnTo>
                      <a:pt x="15646" y="3283"/>
                    </a:lnTo>
                    <a:lnTo>
                      <a:pt x="15621" y="3233"/>
                    </a:lnTo>
                    <a:lnTo>
                      <a:pt x="15596" y="3085"/>
                    </a:lnTo>
                    <a:lnTo>
                      <a:pt x="15621" y="2912"/>
                    </a:lnTo>
                    <a:lnTo>
                      <a:pt x="15498" y="2838"/>
                    </a:lnTo>
                    <a:lnTo>
                      <a:pt x="15448" y="2789"/>
                    </a:lnTo>
                    <a:lnTo>
                      <a:pt x="15424" y="2740"/>
                    </a:lnTo>
                    <a:lnTo>
                      <a:pt x="15275" y="2073"/>
                    </a:lnTo>
                    <a:lnTo>
                      <a:pt x="15152" y="1382"/>
                    </a:lnTo>
                    <a:lnTo>
                      <a:pt x="15053" y="1062"/>
                    </a:lnTo>
                    <a:lnTo>
                      <a:pt x="14930" y="766"/>
                    </a:lnTo>
                    <a:lnTo>
                      <a:pt x="14782" y="494"/>
                    </a:lnTo>
                    <a:lnTo>
                      <a:pt x="14683" y="395"/>
                    </a:lnTo>
                    <a:lnTo>
                      <a:pt x="14585" y="297"/>
                    </a:lnTo>
                    <a:lnTo>
                      <a:pt x="14560" y="124"/>
                    </a:lnTo>
                    <a:lnTo>
                      <a:pt x="14436" y="198"/>
                    </a:lnTo>
                    <a:lnTo>
                      <a:pt x="14313" y="124"/>
                    </a:lnTo>
                    <a:lnTo>
                      <a:pt x="14165" y="75"/>
                    </a:lnTo>
                    <a:lnTo>
                      <a:pt x="13869" y="25"/>
                    </a:lnTo>
                    <a:lnTo>
                      <a:pt x="13548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9" name="Google Shape;3025;p45">
                <a:extLst>
                  <a:ext uri="{FF2B5EF4-FFF2-40B4-BE49-F238E27FC236}">
                    <a16:creationId xmlns:a16="http://schemas.microsoft.com/office/drawing/2014/main" id="{4EA87788-879A-49EE-BAC2-F99E793A36D4}"/>
                  </a:ext>
                </a:extLst>
              </p:cNvPr>
              <p:cNvSpPr/>
              <p:nvPr/>
            </p:nvSpPr>
            <p:spPr>
              <a:xfrm>
                <a:off x="3570316" y="2827062"/>
                <a:ext cx="1350784" cy="1313926"/>
              </a:xfrm>
              <a:custGeom>
                <a:avLst/>
                <a:gdLst/>
                <a:ahLst/>
                <a:cxnLst/>
                <a:rect l="l" t="t" r="r" b="b"/>
                <a:pathLst>
                  <a:path w="67836" h="65985" extrusionOk="0">
                    <a:moveTo>
                      <a:pt x="21272" y="0"/>
                    </a:moveTo>
                    <a:lnTo>
                      <a:pt x="21173" y="50"/>
                    </a:lnTo>
                    <a:lnTo>
                      <a:pt x="21099" y="124"/>
                    </a:lnTo>
                    <a:lnTo>
                      <a:pt x="21050" y="124"/>
                    </a:lnTo>
                    <a:lnTo>
                      <a:pt x="21050" y="173"/>
                    </a:lnTo>
                    <a:lnTo>
                      <a:pt x="20976" y="272"/>
                    </a:lnTo>
                    <a:lnTo>
                      <a:pt x="20926" y="370"/>
                    </a:lnTo>
                    <a:lnTo>
                      <a:pt x="20852" y="592"/>
                    </a:lnTo>
                    <a:lnTo>
                      <a:pt x="20827" y="839"/>
                    </a:lnTo>
                    <a:lnTo>
                      <a:pt x="20827" y="1086"/>
                    </a:lnTo>
                    <a:lnTo>
                      <a:pt x="20827" y="1333"/>
                    </a:lnTo>
                    <a:lnTo>
                      <a:pt x="20827" y="1579"/>
                    </a:lnTo>
                    <a:lnTo>
                      <a:pt x="20778" y="1802"/>
                    </a:lnTo>
                    <a:lnTo>
                      <a:pt x="20753" y="1900"/>
                    </a:lnTo>
                    <a:lnTo>
                      <a:pt x="20704" y="1999"/>
                    </a:lnTo>
                    <a:lnTo>
                      <a:pt x="20581" y="3628"/>
                    </a:lnTo>
                    <a:lnTo>
                      <a:pt x="20433" y="5602"/>
                    </a:lnTo>
                    <a:lnTo>
                      <a:pt x="20334" y="6169"/>
                    </a:lnTo>
                    <a:lnTo>
                      <a:pt x="20285" y="6712"/>
                    </a:lnTo>
                    <a:lnTo>
                      <a:pt x="20260" y="7280"/>
                    </a:lnTo>
                    <a:lnTo>
                      <a:pt x="20235" y="7823"/>
                    </a:lnTo>
                    <a:lnTo>
                      <a:pt x="20211" y="8390"/>
                    </a:lnTo>
                    <a:lnTo>
                      <a:pt x="20161" y="8933"/>
                    </a:lnTo>
                    <a:lnTo>
                      <a:pt x="20087" y="9501"/>
                    </a:lnTo>
                    <a:lnTo>
                      <a:pt x="19989" y="10043"/>
                    </a:lnTo>
                    <a:lnTo>
                      <a:pt x="19914" y="11154"/>
                    </a:lnTo>
                    <a:lnTo>
                      <a:pt x="19742" y="13621"/>
                    </a:lnTo>
                    <a:lnTo>
                      <a:pt x="19569" y="16064"/>
                    </a:lnTo>
                    <a:lnTo>
                      <a:pt x="19470" y="17274"/>
                    </a:lnTo>
                    <a:lnTo>
                      <a:pt x="19347" y="18507"/>
                    </a:lnTo>
                    <a:lnTo>
                      <a:pt x="19199" y="19716"/>
                    </a:lnTo>
                    <a:lnTo>
                      <a:pt x="19026" y="20926"/>
                    </a:lnTo>
                    <a:lnTo>
                      <a:pt x="19026" y="22184"/>
                    </a:lnTo>
                    <a:lnTo>
                      <a:pt x="18804" y="24306"/>
                    </a:lnTo>
                    <a:lnTo>
                      <a:pt x="18730" y="25367"/>
                    </a:lnTo>
                    <a:lnTo>
                      <a:pt x="18656" y="26428"/>
                    </a:lnTo>
                    <a:lnTo>
                      <a:pt x="18656" y="26650"/>
                    </a:lnTo>
                    <a:lnTo>
                      <a:pt x="18607" y="26823"/>
                    </a:lnTo>
                    <a:lnTo>
                      <a:pt x="18483" y="26996"/>
                    </a:lnTo>
                    <a:lnTo>
                      <a:pt x="18311" y="27144"/>
                    </a:lnTo>
                    <a:lnTo>
                      <a:pt x="18113" y="27267"/>
                    </a:lnTo>
                    <a:lnTo>
                      <a:pt x="17866" y="27341"/>
                    </a:lnTo>
                    <a:lnTo>
                      <a:pt x="17496" y="27317"/>
                    </a:lnTo>
                    <a:lnTo>
                      <a:pt x="10389" y="26626"/>
                    </a:lnTo>
                    <a:lnTo>
                      <a:pt x="3258" y="25960"/>
                    </a:lnTo>
                    <a:lnTo>
                      <a:pt x="2666" y="25935"/>
                    </a:lnTo>
                    <a:lnTo>
                      <a:pt x="840" y="25935"/>
                    </a:lnTo>
                    <a:lnTo>
                      <a:pt x="568" y="25910"/>
                    </a:lnTo>
                    <a:lnTo>
                      <a:pt x="445" y="25935"/>
                    </a:lnTo>
                    <a:lnTo>
                      <a:pt x="396" y="25960"/>
                    </a:lnTo>
                    <a:lnTo>
                      <a:pt x="346" y="26009"/>
                    </a:lnTo>
                    <a:lnTo>
                      <a:pt x="248" y="26083"/>
                    </a:lnTo>
                    <a:lnTo>
                      <a:pt x="174" y="26206"/>
                    </a:lnTo>
                    <a:lnTo>
                      <a:pt x="174" y="26305"/>
                    </a:lnTo>
                    <a:lnTo>
                      <a:pt x="174" y="26379"/>
                    </a:lnTo>
                    <a:lnTo>
                      <a:pt x="223" y="26478"/>
                    </a:lnTo>
                    <a:lnTo>
                      <a:pt x="272" y="26527"/>
                    </a:lnTo>
                    <a:lnTo>
                      <a:pt x="223" y="26650"/>
                    </a:lnTo>
                    <a:lnTo>
                      <a:pt x="174" y="26749"/>
                    </a:lnTo>
                    <a:lnTo>
                      <a:pt x="100" y="26848"/>
                    </a:lnTo>
                    <a:lnTo>
                      <a:pt x="1" y="26922"/>
                    </a:lnTo>
                    <a:lnTo>
                      <a:pt x="100" y="26996"/>
                    </a:lnTo>
                    <a:lnTo>
                      <a:pt x="223" y="27045"/>
                    </a:lnTo>
                    <a:lnTo>
                      <a:pt x="346" y="27095"/>
                    </a:lnTo>
                    <a:lnTo>
                      <a:pt x="470" y="27169"/>
                    </a:lnTo>
                    <a:lnTo>
                      <a:pt x="593" y="27267"/>
                    </a:lnTo>
                    <a:lnTo>
                      <a:pt x="692" y="27366"/>
                    </a:lnTo>
                    <a:lnTo>
                      <a:pt x="889" y="27638"/>
                    </a:lnTo>
                    <a:lnTo>
                      <a:pt x="1087" y="27983"/>
                    </a:lnTo>
                    <a:lnTo>
                      <a:pt x="1333" y="28402"/>
                    </a:lnTo>
                    <a:lnTo>
                      <a:pt x="1481" y="28600"/>
                    </a:lnTo>
                    <a:lnTo>
                      <a:pt x="1629" y="28822"/>
                    </a:lnTo>
                    <a:lnTo>
                      <a:pt x="2444" y="29735"/>
                    </a:lnTo>
                    <a:lnTo>
                      <a:pt x="3233" y="30648"/>
                    </a:lnTo>
                    <a:lnTo>
                      <a:pt x="4146" y="31734"/>
                    </a:lnTo>
                    <a:lnTo>
                      <a:pt x="4615" y="32252"/>
                    </a:lnTo>
                    <a:lnTo>
                      <a:pt x="5109" y="32770"/>
                    </a:lnTo>
                    <a:lnTo>
                      <a:pt x="5602" y="33288"/>
                    </a:lnTo>
                    <a:lnTo>
                      <a:pt x="6145" y="33757"/>
                    </a:lnTo>
                    <a:lnTo>
                      <a:pt x="6688" y="34226"/>
                    </a:lnTo>
                    <a:lnTo>
                      <a:pt x="7280" y="34646"/>
                    </a:lnTo>
                    <a:lnTo>
                      <a:pt x="7478" y="34818"/>
                    </a:lnTo>
                    <a:lnTo>
                      <a:pt x="7650" y="34991"/>
                    </a:lnTo>
                    <a:lnTo>
                      <a:pt x="7774" y="35188"/>
                    </a:lnTo>
                    <a:lnTo>
                      <a:pt x="7897" y="35411"/>
                    </a:lnTo>
                    <a:lnTo>
                      <a:pt x="7996" y="35633"/>
                    </a:lnTo>
                    <a:lnTo>
                      <a:pt x="8095" y="35879"/>
                    </a:lnTo>
                    <a:lnTo>
                      <a:pt x="8243" y="36398"/>
                    </a:lnTo>
                    <a:lnTo>
                      <a:pt x="8366" y="36768"/>
                    </a:lnTo>
                    <a:lnTo>
                      <a:pt x="8489" y="37138"/>
                    </a:lnTo>
                    <a:lnTo>
                      <a:pt x="8637" y="37508"/>
                    </a:lnTo>
                    <a:lnTo>
                      <a:pt x="8860" y="37878"/>
                    </a:lnTo>
                    <a:lnTo>
                      <a:pt x="8810" y="37977"/>
                    </a:lnTo>
                    <a:lnTo>
                      <a:pt x="8786" y="38026"/>
                    </a:lnTo>
                    <a:lnTo>
                      <a:pt x="8736" y="38248"/>
                    </a:lnTo>
                    <a:lnTo>
                      <a:pt x="8687" y="38495"/>
                    </a:lnTo>
                    <a:lnTo>
                      <a:pt x="8662" y="38717"/>
                    </a:lnTo>
                    <a:lnTo>
                      <a:pt x="8662" y="38939"/>
                    </a:lnTo>
                    <a:lnTo>
                      <a:pt x="8662" y="39161"/>
                    </a:lnTo>
                    <a:lnTo>
                      <a:pt x="8687" y="39359"/>
                    </a:lnTo>
                    <a:lnTo>
                      <a:pt x="8736" y="39581"/>
                    </a:lnTo>
                    <a:lnTo>
                      <a:pt x="8810" y="39803"/>
                    </a:lnTo>
                    <a:lnTo>
                      <a:pt x="8884" y="40000"/>
                    </a:lnTo>
                    <a:lnTo>
                      <a:pt x="8983" y="40222"/>
                    </a:lnTo>
                    <a:lnTo>
                      <a:pt x="9106" y="40420"/>
                    </a:lnTo>
                    <a:lnTo>
                      <a:pt x="9230" y="40617"/>
                    </a:lnTo>
                    <a:lnTo>
                      <a:pt x="9378" y="40815"/>
                    </a:lnTo>
                    <a:lnTo>
                      <a:pt x="9551" y="41012"/>
                    </a:lnTo>
                    <a:lnTo>
                      <a:pt x="9748" y="41185"/>
                    </a:lnTo>
                    <a:lnTo>
                      <a:pt x="9945" y="41382"/>
                    </a:lnTo>
                    <a:lnTo>
                      <a:pt x="10710" y="41999"/>
                    </a:lnTo>
                    <a:lnTo>
                      <a:pt x="11451" y="42591"/>
                    </a:lnTo>
                    <a:lnTo>
                      <a:pt x="12142" y="43134"/>
                    </a:lnTo>
                    <a:lnTo>
                      <a:pt x="12857" y="43628"/>
                    </a:lnTo>
                    <a:lnTo>
                      <a:pt x="13523" y="44097"/>
                    </a:lnTo>
                    <a:lnTo>
                      <a:pt x="14190" y="44541"/>
                    </a:lnTo>
                    <a:lnTo>
                      <a:pt x="14856" y="44936"/>
                    </a:lnTo>
                    <a:lnTo>
                      <a:pt x="15522" y="45306"/>
                    </a:lnTo>
                    <a:lnTo>
                      <a:pt x="15769" y="45429"/>
                    </a:lnTo>
                    <a:lnTo>
                      <a:pt x="16016" y="45528"/>
                    </a:lnTo>
                    <a:lnTo>
                      <a:pt x="16262" y="45577"/>
                    </a:lnTo>
                    <a:lnTo>
                      <a:pt x="16509" y="45602"/>
                    </a:lnTo>
                    <a:lnTo>
                      <a:pt x="16682" y="45577"/>
                    </a:lnTo>
                    <a:lnTo>
                      <a:pt x="16855" y="45552"/>
                    </a:lnTo>
                    <a:lnTo>
                      <a:pt x="17003" y="45503"/>
                    </a:lnTo>
                    <a:lnTo>
                      <a:pt x="17175" y="45454"/>
                    </a:lnTo>
                    <a:lnTo>
                      <a:pt x="17348" y="45355"/>
                    </a:lnTo>
                    <a:lnTo>
                      <a:pt x="17521" y="45256"/>
                    </a:lnTo>
                    <a:lnTo>
                      <a:pt x="17694" y="45133"/>
                    </a:lnTo>
                    <a:lnTo>
                      <a:pt x="17842" y="44985"/>
                    </a:lnTo>
                    <a:lnTo>
                      <a:pt x="18064" y="44763"/>
                    </a:lnTo>
                    <a:lnTo>
                      <a:pt x="18261" y="44541"/>
                    </a:lnTo>
                    <a:lnTo>
                      <a:pt x="18409" y="44294"/>
                    </a:lnTo>
                    <a:lnTo>
                      <a:pt x="18557" y="44047"/>
                    </a:lnTo>
                    <a:lnTo>
                      <a:pt x="18779" y="43554"/>
                    </a:lnTo>
                    <a:lnTo>
                      <a:pt x="18977" y="43060"/>
                    </a:lnTo>
                    <a:lnTo>
                      <a:pt x="19150" y="42665"/>
                    </a:lnTo>
                    <a:lnTo>
                      <a:pt x="19322" y="42270"/>
                    </a:lnTo>
                    <a:lnTo>
                      <a:pt x="19470" y="41900"/>
                    </a:lnTo>
                    <a:lnTo>
                      <a:pt x="19594" y="41654"/>
                    </a:lnTo>
                    <a:lnTo>
                      <a:pt x="19668" y="41506"/>
                    </a:lnTo>
                    <a:lnTo>
                      <a:pt x="20211" y="41357"/>
                    </a:lnTo>
                    <a:lnTo>
                      <a:pt x="20457" y="41357"/>
                    </a:lnTo>
                    <a:lnTo>
                      <a:pt x="20679" y="41283"/>
                    </a:lnTo>
                    <a:lnTo>
                      <a:pt x="21050" y="41259"/>
                    </a:lnTo>
                    <a:lnTo>
                      <a:pt x="21395" y="41259"/>
                    </a:lnTo>
                    <a:lnTo>
                      <a:pt x="21741" y="41283"/>
                    </a:lnTo>
                    <a:lnTo>
                      <a:pt x="22086" y="41333"/>
                    </a:lnTo>
                    <a:lnTo>
                      <a:pt x="22431" y="41382"/>
                    </a:lnTo>
                    <a:lnTo>
                      <a:pt x="22777" y="41481"/>
                    </a:lnTo>
                    <a:lnTo>
                      <a:pt x="23122" y="41580"/>
                    </a:lnTo>
                    <a:lnTo>
                      <a:pt x="23443" y="41703"/>
                    </a:lnTo>
                    <a:lnTo>
                      <a:pt x="23764" y="41826"/>
                    </a:lnTo>
                    <a:lnTo>
                      <a:pt x="24085" y="41974"/>
                    </a:lnTo>
                    <a:lnTo>
                      <a:pt x="24406" y="42147"/>
                    </a:lnTo>
                    <a:lnTo>
                      <a:pt x="24726" y="42320"/>
                    </a:lnTo>
                    <a:lnTo>
                      <a:pt x="25343" y="42739"/>
                    </a:lnTo>
                    <a:lnTo>
                      <a:pt x="25911" y="43184"/>
                    </a:lnTo>
                    <a:lnTo>
                      <a:pt x="26478" y="43677"/>
                    </a:lnTo>
                    <a:lnTo>
                      <a:pt x="27021" y="44220"/>
                    </a:lnTo>
                    <a:lnTo>
                      <a:pt x="27539" y="44763"/>
                    </a:lnTo>
                    <a:lnTo>
                      <a:pt x="28033" y="45355"/>
                    </a:lnTo>
                    <a:lnTo>
                      <a:pt x="28477" y="45923"/>
                    </a:lnTo>
                    <a:lnTo>
                      <a:pt x="28897" y="46539"/>
                    </a:lnTo>
                    <a:lnTo>
                      <a:pt x="29316" y="47132"/>
                    </a:lnTo>
                    <a:lnTo>
                      <a:pt x="29662" y="47699"/>
                    </a:lnTo>
                    <a:lnTo>
                      <a:pt x="30007" y="48242"/>
                    </a:lnTo>
                    <a:lnTo>
                      <a:pt x="30377" y="48736"/>
                    </a:lnTo>
                    <a:lnTo>
                      <a:pt x="30747" y="49204"/>
                    </a:lnTo>
                    <a:lnTo>
                      <a:pt x="31142" y="49673"/>
                    </a:lnTo>
                    <a:lnTo>
                      <a:pt x="31438" y="50216"/>
                    </a:lnTo>
                    <a:lnTo>
                      <a:pt x="31759" y="50734"/>
                    </a:lnTo>
                    <a:lnTo>
                      <a:pt x="32425" y="51771"/>
                    </a:lnTo>
                    <a:lnTo>
                      <a:pt x="33116" y="52783"/>
                    </a:lnTo>
                    <a:lnTo>
                      <a:pt x="33807" y="53794"/>
                    </a:lnTo>
                    <a:lnTo>
                      <a:pt x="34079" y="54140"/>
                    </a:lnTo>
                    <a:lnTo>
                      <a:pt x="34251" y="54386"/>
                    </a:lnTo>
                    <a:lnTo>
                      <a:pt x="34375" y="54510"/>
                    </a:lnTo>
                    <a:lnTo>
                      <a:pt x="34498" y="54609"/>
                    </a:lnTo>
                    <a:lnTo>
                      <a:pt x="34646" y="55102"/>
                    </a:lnTo>
                    <a:lnTo>
                      <a:pt x="34844" y="55546"/>
                    </a:lnTo>
                    <a:lnTo>
                      <a:pt x="35214" y="56287"/>
                    </a:lnTo>
                    <a:lnTo>
                      <a:pt x="35608" y="57002"/>
                    </a:lnTo>
                    <a:lnTo>
                      <a:pt x="35806" y="57693"/>
                    </a:lnTo>
                    <a:lnTo>
                      <a:pt x="36003" y="58359"/>
                    </a:lnTo>
                    <a:lnTo>
                      <a:pt x="36250" y="58976"/>
                    </a:lnTo>
                    <a:lnTo>
                      <a:pt x="36497" y="59593"/>
                    </a:lnTo>
                    <a:lnTo>
                      <a:pt x="36744" y="60161"/>
                    </a:lnTo>
                    <a:lnTo>
                      <a:pt x="37015" y="60704"/>
                    </a:lnTo>
                    <a:lnTo>
                      <a:pt x="37558" y="61715"/>
                    </a:lnTo>
                    <a:lnTo>
                      <a:pt x="37583" y="61765"/>
                    </a:lnTo>
                    <a:lnTo>
                      <a:pt x="37681" y="61962"/>
                    </a:lnTo>
                    <a:lnTo>
                      <a:pt x="37829" y="62135"/>
                    </a:lnTo>
                    <a:lnTo>
                      <a:pt x="37903" y="62234"/>
                    </a:lnTo>
                    <a:lnTo>
                      <a:pt x="38002" y="62308"/>
                    </a:lnTo>
                    <a:lnTo>
                      <a:pt x="38125" y="62382"/>
                    </a:lnTo>
                    <a:lnTo>
                      <a:pt x="38249" y="62456"/>
                    </a:lnTo>
                    <a:lnTo>
                      <a:pt x="38816" y="62653"/>
                    </a:lnTo>
                    <a:lnTo>
                      <a:pt x="39335" y="62900"/>
                    </a:lnTo>
                    <a:lnTo>
                      <a:pt x="40420" y="63443"/>
                    </a:lnTo>
                    <a:lnTo>
                      <a:pt x="41284" y="63887"/>
                    </a:lnTo>
                    <a:lnTo>
                      <a:pt x="41728" y="64084"/>
                    </a:lnTo>
                    <a:lnTo>
                      <a:pt x="42172" y="64282"/>
                    </a:lnTo>
                    <a:lnTo>
                      <a:pt x="42617" y="64479"/>
                    </a:lnTo>
                    <a:lnTo>
                      <a:pt x="43110" y="64627"/>
                    </a:lnTo>
                    <a:lnTo>
                      <a:pt x="43579" y="64750"/>
                    </a:lnTo>
                    <a:lnTo>
                      <a:pt x="44097" y="64849"/>
                    </a:lnTo>
                    <a:lnTo>
                      <a:pt x="44763" y="64948"/>
                    </a:lnTo>
                    <a:lnTo>
                      <a:pt x="45084" y="65022"/>
                    </a:lnTo>
                    <a:lnTo>
                      <a:pt x="45380" y="65096"/>
                    </a:lnTo>
                    <a:lnTo>
                      <a:pt x="45676" y="65219"/>
                    </a:lnTo>
                    <a:lnTo>
                      <a:pt x="45948" y="65343"/>
                    </a:lnTo>
                    <a:lnTo>
                      <a:pt x="46195" y="65491"/>
                    </a:lnTo>
                    <a:lnTo>
                      <a:pt x="46441" y="65688"/>
                    </a:lnTo>
                    <a:lnTo>
                      <a:pt x="46614" y="65812"/>
                    </a:lnTo>
                    <a:lnTo>
                      <a:pt x="46787" y="65910"/>
                    </a:lnTo>
                    <a:lnTo>
                      <a:pt x="46959" y="65984"/>
                    </a:lnTo>
                    <a:lnTo>
                      <a:pt x="47280" y="65984"/>
                    </a:lnTo>
                    <a:lnTo>
                      <a:pt x="47404" y="65935"/>
                    </a:lnTo>
                    <a:lnTo>
                      <a:pt x="47527" y="65861"/>
                    </a:lnTo>
                    <a:lnTo>
                      <a:pt x="47626" y="65787"/>
                    </a:lnTo>
                    <a:lnTo>
                      <a:pt x="47798" y="65589"/>
                    </a:lnTo>
                    <a:lnTo>
                      <a:pt x="47922" y="65417"/>
                    </a:lnTo>
                    <a:lnTo>
                      <a:pt x="48021" y="65244"/>
                    </a:lnTo>
                    <a:lnTo>
                      <a:pt x="48169" y="65195"/>
                    </a:lnTo>
                    <a:lnTo>
                      <a:pt x="48292" y="65145"/>
                    </a:lnTo>
                    <a:lnTo>
                      <a:pt x="48391" y="65096"/>
                    </a:lnTo>
                    <a:lnTo>
                      <a:pt x="48465" y="65022"/>
                    </a:lnTo>
                    <a:lnTo>
                      <a:pt x="48563" y="64899"/>
                    </a:lnTo>
                    <a:lnTo>
                      <a:pt x="48637" y="64750"/>
                    </a:lnTo>
                    <a:lnTo>
                      <a:pt x="48637" y="64602"/>
                    </a:lnTo>
                    <a:lnTo>
                      <a:pt x="48637" y="64479"/>
                    </a:lnTo>
                    <a:lnTo>
                      <a:pt x="48588" y="64356"/>
                    </a:lnTo>
                    <a:lnTo>
                      <a:pt x="48539" y="64232"/>
                    </a:lnTo>
                    <a:lnTo>
                      <a:pt x="48391" y="64060"/>
                    </a:lnTo>
                    <a:lnTo>
                      <a:pt x="48243" y="63911"/>
                    </a:lnTo>
                    <a:lnTo>
                      <a:pt x="48070" y="63665"/>
                    </a:lnTo>
                    <a:lnTo>
                      <a:pt x="47947" y="63393"/>
                    </a:lnTo>
                    <a:lnTo>
                      <a:pt x="47823" y="63122"/>
                    </a:lnTo>
                    <a:lnTo>
                      <a:pt x="47724" y="62850"/>
                    </a:lnTo>
                    <a:lnTo>
                      <a:pt x="47576" y="62234"/>
                    </a:lnTo>
                    <a:lnTo>
                      <a:pt x="47453" y="61617"/>
                    </a:lnTo>
                    <a:lnTo>
                      <a:pt x="47305" y="60926"/>
                    </a:lnTo>
                    <a:lnTo>
                      <a:pt x="47231" y="60556"/>
                    </a:lnTo>
                    <a:lnTo>
                      <a:pt x="47132" y="60210"/>
                    </a:lnTo>
                    <a:lnTo>
                      <a:pt x="47231" y="59791"/>
                    </a:lnTo>
                    <a:lnTo>
                      <a:pt x="47280" y="59568"/>
                    </a:lnTo>
                    <a:lnTo>
                      <a:pt x="47305" y="59346"/>
                    </a:lnTo>
                    <a:lnTo>
                      <a:pt x="47330" y="58976"/>
                    </a:lnTo>
                    <a:lnTo>
                      <a:pt x="47404" y="58606"/>
                    </a:lnTo>
                    <a:lnTo>
                      <a:pt x="47502" y="58211"/>
                    </a:lnTo>
                    <a:lnTo>
                      <a:pt x="47601" y="57841"/>
                    </a:lnTo>
                    <a:lnTo>
                      <a:pt x="47873" y="57052"/>
                    </a:lnTo>
                    <a:lnTo>
                      <a:pt x="48169" y="56287"/>
                    </a:lnTo>
                    <a:lnTo>
                      <a:pt x="48514" y="55497"/>
                    </a:lnTo>
                    <a:lnTo>
                      <a:pt x="48860" y="54757"/>
                    </a:lnTo>
                    <a:lnTo>
                      <a:pt x="49180" y="54016"/>
                    </a:lnTo>
                    <a:lnTo>
                      <a:pt x="49501" y="53325"/>
                    </a:lnTo>
                    <a:lnTo>
                      <a:pt x="49674" y="52955"/>
                    </a:lnTo>
                    <a:lnTo>
                      <a:pt x="49896" y="52610"/>
                    </a:lnTo>
                    <a:lnTo>
                      <a:pt x="50143" y="52289"/>
                    </a:lnTo>
                    <a:lnTo>
                      <a:pt x="50414" y="52018"/>
                    </a:lnTo>
                    <a:lnTo>
                      <a:pt x="50710" y="51771"/>
                    </a:lnTo>
                    <a:lnTo>
                      <a:pt x="51006" y="51524"/>
                    </a:lnTo>
                    <a:lnTo>
                      <a:pt x="51327" y="51302"/>
                    </a:lnTo>
                    <a:lnTo>
                      <a:pt x="51673" y="51105"/>
                    </a:lnTo>
                    <a:lnTo>
                      <a:pt x="52339" y="50710"/>
                    </a:lnTo>
                    <a:lnTo>
                      <a:pt x="53030" y="50315"/>
                    </a:lnTo>
                    <a:lnTo>
                      <a:pt x="53375" y="50118"/>
                    </a:lnTo>
                    <a:lnTo>
                      <a:pt x="53696" y="49871"/>
                    </a:lnTo>
                    <a:lnTo>
                      <a:pt x="53992" y="49649"/>
                    </a:lnTo>
                    <a:lnTo>
                      <a:pt x="54288" y="49377"/>
                    </a:lnTo>
                    <a:lnTo>
                      <a:pt x="54387" y="49328"/>
                    </a:lnTo>
                    <a:lnTo>
                      <a:pt x="55522" y="48933"/>
                    </a:lnTo>
                    <a:lnTo>
                      <a:pt x="56090" y="48711"/>
                    </a:lnTo>
                    <a:lnTo>
                      <a:pt x="56657" y="48464"/>
                    </a:lnTo>
                    <a:lnTo>
                      <a:pt x="57175" y="48193"/>
                    </a:lnTo>
                    <a:lnTo>
                      <a:pt x="57694" y="47872"/>
                    </a:lnTo>
                    <a:lnTo>
                      <a:pt x="57940" y="47699"/>
                    </a:lnTo>
                    <a:lnTo>
                      <a:pt x="58162" y="47527"/>
                    </a:lnTo>
                    <a:lnTo>
                      <a:pt x="58385" y="47329"/>
                    </a:lnTo>
                    <a:lnTo>
                      <a:pt x="58607" y="47107"/>
                    </a:lnTo>
                    <a:lnTo>
                      <a:pt x="58927" y="46811"/>
                    </a:lnTo>
                    <a:lnTo>
                      <a:pt x="59298" y="46515"/>
                    </a:lnTo>
                    <a:lnTo>
                      <a:pt x="59643" y="46243"/>
                    </a:lnTo>
                    <a:lnTo>
                      <a:pt x="59988" y="45923"/>
                    </a:lnTo>
                    <a:lnTo>
                      <a:pt x="60309" y="45577"/>
                    </a:lnTo>
                    <a:lnTo>
                      <a:pt x="60457" y="45380"/>
                    </a:lnTo>
                    <a:lnTo>
                      <a:pt x="60581" y="45158"/>
                    </a:lnTo>
                    <a:lnTo>
                      <a:pt x="60704" y="44960"/>
                    </a:lnTo>
                    <a:lnTo>
                      <a:pt x="60803" y="44713"/>
                    </a:lnTo>
                    <a:lnTo>
                      <a:pt x="60877" y="44467"/>
                    </a:lnTo>
                    <a:lnTo>
                      <a:pt x="60901" y="44195"/>
                    </a:lnTo>
                    <a:lnTo>
                      <a:pt x="60926" y="43924"/>
                    </a:lnTo>
                    <a:lnTo>
                      <a:pt x="60901" y="43628"/>
                    </a:lnTo>
                    <a:lnTo>
                      <a:pt x="60827" y="43307"/>
                    </a:lnTo>
                    <a:lnTo>
                      <a:pt x="60729" y="42961"/>
                    </a:lnTo>
                    <a:lnTo>
                      <a:pt x="60704" y="42863"/>
                    </a:lnTo>
                    <a:lnTo>
                      <a:pt x="60778" y="42813"/>
                    </a:lnTo>
                    <a:lnTo>
                      <a:pt x="60877" y="42764"/>
                    </a:lnTo>
                    <a:lnTo>
                      <a:pt x="61074" y="42690"/>
                    </a:lnTo>
                    <a:lnTo>
                      <a:pt x="61222" y="42616"/>
                    </a:lnTo>
                    <a:lnTo>
                      <a:pt x="61247" y="42813"/>
                    </a:lnTo>
                    <a:lnTo>
                      <a:pt x="61296" y="42961"/>
                    </a:lnTo>
                    <a:lnTo>
                      <a:pt x="61346" y="43109"/>
                    </a:lnTo>
                    <a:lnTo>
                      <a:pt x="61395" y="43233"/>
                    </a:lnTo>
                    <a:lnTo>
                      <a:pt x="61469" y="43332"/>
                    </a:lnTo>
                    <a:lnTo>
                      <a:pt x="61543" y="43430"/>
                    </a:lnTo>
                    <a:lnTo>
                      <a:pt x="61716" y="43554"/>
                    </a:lnTo>
                    <a:lnTo>
                      <a:pt x="61889" y="43652"/>
                    </a:lnTo>
                    <a:lnTo>
                      <a:pt x="62037" y="43702"/>
                    </a:lnTo>
                    <a:lnTo>
                      <a:pt x="62185" y="43726"/>
                    </a:lnTo>
                    <a:lnTo>
                      <a:pt x="62456" y="43726"/>
                    </a:lnTo>
                    <a:lnTo>
                      <a:pt x="62604" y="43702"/>
                    </a:lnTo>
                    <a:lnTo>
                      <a:pt x="62900" y="43603"/>
                    </a:lnTo>
                    <a:lnTo>
                      <a:pt x="63172" y="43504"/>
                    </a:lnTo>
                    <a:lnTo>
                      <a:pt x="63369" y="43406"/>
                    </a:lnTo>
                    <a:lnTo>
                      <a:pt x="63912" y="43159"/>
                    </a:lnTo>
                    <a:lnTo>
                      <a:pt x="64480" y="42937"/>
                    </a:lnTo>
                    <a:lnTo>
                      <a:pt x="65121" y="42764"/>
                    </a:lnTo>
                    <a:lnTo>
                      <a:pt x="65837" y="42591"/>
                    </a:lnTo>
                    <a:lnTo>
                      <a:pt x="65911" y="42567"/>
                    </a:lnTo>
                    <a:lnTo>
                      <a:pt x="65985" y="42517"/>
                    </a:lnTo>
                    <a:lnTo>
                      <a:pt x="66009" y="42493"/>
                    </a:lnTo>
                    <a:lnTo>
                      <a:pt x="66034" y="42443"/>
                    </a:lnTo>
                    <a:lnTo>
                      <a:pt x="66059" y="42270"/>
                    </a:lnTo>
                    <a:lnTo>
                      <a:pt x="66059" y="42048"/>
                    </a:lnTo>
                    <a:lnTo>
                      <a:pt x="66503" y="41209"/>
                    </a:lnTo>
                    <a:lnTo>
                      <a:pt x="66700" y="40790"/>
                    </a:lnTo>
                    <a:lnTo>
                      <a:pt x="66873" y="40346"/>
                    </a:lnTo>
                    <a:lnTo>
                      <a:pt x="66972" y="40000"/>
                    </a:lnTo>
                    <a:lnTo>
                      <a:pt x="67021" y="39655"/>
                    </a:lnTo>
                    <a:lnTo>
                      <a:pt x="67071" y="39309"/>
                    </a:lnTo>
                    <a:lnTo>
                      <a:pt x="67095" y="38939"/>
                    </a:lnTo>
                    <a:lnTo>
                      <a:pt x="67095" y="38224"/>
                    </a:lnTo>
                    <a:lnTo>
                      <a:pt x="67120" y="37533"/>
                    </a:lnTo>
                    <a:lnTo>
                      <a:pt x="67145" y="37286"/>
                    </a:lnTo>
                    <a:lnTo>
                      <a:pt x="67194" y="37039"/>
                    </a:lnTo>
                    <a:lnTo>
                      <a:pt x="67342" y="36570"/>
                    </a:lnTo>
                    <a:lnTo>
                      <a:pt x="67515" y="36101"/>
                    </a:lnTo>
                    <a:lnTo>
                      <a:pt x="67663" y="35633"/>
                    </a:lnTo>
                    <a:lnTo>
                      <a:pt x="67761" y="35336"/>
                    </a:lnTo>
                    <a:lnTo>
                      <a:pt x="67811" y="35040"/>
                    </a:lnTo>
                    <a:lnTo>
                      <a:pt x="67835" y="34744"/>
                    </a:lnTo>
                    <a:lnTo>
                      <a:pt x="67835" y="34448"/>
                    </a:lnTo>
                    <a:lnTo>
                      <a:pt x="67811" y="34177"/>
                    </a:lnTo>
                    <a:lnTo>
                      <a:pt x="67737" y="33881"/>
                    </a:lnTo>
                    <a:lnTo>
                      <a:pt x="67638" y="33609"/>
                    </a:lnTo>
                    <a:lnTo>
                      <a:pt x="67515" y="33338"/>
                    </a:lnTo>
                    <a:lnTo>
                      <a:pt x="67391" y="32918"/>
                    </a:lnTo>
                    <a:lnTo>
                      <a:pt x="67367" y="32795"/>
                    </a:lnTo>
                    <a:lnTo>
                      <a:pt x="67317" y="32696"/>
                    </a:lnTo>
                    <a:lnTo>
                      <a:pt x="67243" y="32523"/>
                    </a:lnTo>
                    <a:lnTo>
                      <a:pt x="67145" y="32227"/>
                    </a:lnTo>
                    <a:lnTo>
                      <a:pt x="67169" y="32055"/>
                    </a:lnTo>
                    <a:lnTo>
                      <a:pt x="67145" y="31906"/>
                    </a:lnTo>
                    <a:lnTo>
                      <a:pt x="67120" y="31832"/>
                    </a:lnTo>
                    <a:lnTo>
                      <a:pt x="67095" y="31758"/>
                    </a:lnTo>
                    <a:lnTo>
                      <a:pt x="67021" y="31709"/>
                    </a:lnTo>
                    <a:lnTo>
                      <a:pt x="66922" y="31660"/>
                    </a:lnTo>
                    <a:lnTo>
                      <a:pt x="66922" y="31758"/>
                    </a:lnTo>
                    <a:lnTo>
                      <a:pt x="66848" y="31610"/>
                    </a:lnTo>
                    <a:lnTo>
                      <a:pt x="66898" y="31610"/>
                    </a:lnTo>
                    <a:lnTo>
                      <a:pt x="66922" y="31462"/>
                    </a:lnTo>
                    <a:lnTo>
                      <a:pt x="66898" y="31388"/>
                    </a:lnTo>
                    <a:lnTo>
                      <a:pt x="66898" y="31339"/>
                    </a:lnTo>
                    <a:lnTo>
                      <a:pt x="66848" y="31290"/>
                    </a:lnTo>
                    <a:lnTo>
                      <a:pt x="66799" y="31240"/>
                    </a:lnTo>
                    <a:lnTo>
                      <a:pt x="66651" y="31166"/>
                    </a:lnTo>
                    <a:lnTo>
                      <a:pt x="66651" y="31191"/>
                    </a:lnTo>
                    <a:lnTo>
                      <a:pt x="66626" y="31166"/>
                    </a:lnTo>
                    <a:lnTo>
                      <a:pt x="66651" y="31142"/>
                    </a:lnTo>
                    <a:lnTo>
                      <a:pt x="66626" y="31117"/>
                    </a:lnTo>
                    <a:lnTo>
                      <a:pt x="66355" y="30525"/>
                    </a:lnTo>
                    <a:lnTo>
                      <a:pt x="66232" y="30229"/>
                    </a:lnTo>
                    <a:lnTo>
                      <a:pt x="66158" y="29932"/>
                    </a:lnTo>
                    <a:lnTo>
                      <a:pt x="66059" y="29636"/>
                    </a:lnTo>
                    <a:lnTo>
                      <a:pt x="65960" y="29340"/>
                    </a:lnTo>
                    <a:lnTo>
                      <a:pt x="65738" y="28797"/>
                    </a:lnTo>
                    <a:lnTo>
                      <a:pt x="65516" y="28230"/>
                    </a:lnTo>
                    <a:lnTo>
                      <a:pt x="65442" y="27934"/>
                    </a:lnTo>
                    <a:lnTo>
                      <a:pt x="65368" y="27638"/>
                    </a:lnTo>
                    <a:lnTo>
                      <a:pt x="65244" y="26971"/>
                    </a:lnTo>
                    <a:lnTo>
                      <a:pt x="65146" y="26280"/>
                    </a:lnTo>
                    <a:lnTo>
                      <a:pt x="65121" y="25836"/>
                    </a:lnTo>
                    <a:lnTo>
                      <a:pt x="65072" y="25318"/>
                    </a:lnTo>
                    <a:lnTo>
                      <a:pt x="64948" y="24232"/>
                    </a:lnTo>
                    <a:lnTo>
                      <a:pt x="64825" y="23122"/>
                    </a:lnTo>
                    <a:lnTo>
                      <a:pt x="64751" y="22184"/>
                    </a:lnTo>
                    <a:lnTo>
                      <a:pt x="64751" y="22085"/>
                    </a:lnTo>
                    <a:lnTo>
                      <a:pt x="64751" y="22061"/>
                    </a:lnTo>
                    <a:lnTo>
                      <a:pt x="64776" y="22036"/>
                    </a:lnTo>
                    <a:lnTo>
                      <a:pt x="64850" y="22061"/>
                    </a:lnTo>
                    <a:lnTo>
                      <a:pt x="64899" y="22110"/>
                    </a:lnTo>
                    <a:lnTo>
                      <a:pt x="65072" y="22209"/>
                    </a:lnTo>
                    <a:lnTo>
                      <a:pt x="65170" y="22233"/>
                    </a:lnTo>
                    <a:lnTo>
                      <a:pt x="65244" y="22209"/>
                    </a:lnTo>
                    <a:lnTo>
                      <a:pt x="65244" y="22184"/>
                    </a:lnTo>
                    <a:lnTo>
                      <a:pt x="65244" y="22159"/>
                    </a:lnTo>
                    <a:lnTo>
                      <a:pt x="65096" y="22085"/>
                    </a:lnTo>
                    <a:lnTo>
                      <a:pt x="64948" y="21987"/>
                    </a:lnTo>
                    <a:lnTo>
                      <a:pt x="64850" y="21863"/>
                    </a:lnTo>
                    <a:lnTo>
                      <a:pt x="64776" y="21715"/>
                    </a:lnTo>
                    <a:lnTo>
                      <a:pt x="64776" y="20580"/>
                    </a:lnTo>
                    <a:lnTo>
                      <a:pt x="64751" y="20037"/>
                    </a:lnTo>
                    <a:lnTo>
                      <a:pt x="64751" y="19766"/>
                    </a:lnTo>
                    <a:lnTo>
                      <a:pt x="64776" y="19519"/>
                    </a:lnTo>
                    <a:lnTo>
                      <a:pt x="64800" y="19396"/>
                    </a:lnTo>
                    <a:lnTo>
                      <a:pt x="64776" y="19248"/>
                    </a:lnTo>
                    <a:lnTo>
                      <a:pt x="64726" y="19001"/>
                    </a:lnTo>
                    <a:lnTo>
                      <a:pt x="64455" y="18803"/>
                    </a:lnTo>
                    <a:lnTo>
                      <a:pt x="64208" y="18655"/>
                    </a:lnTo>
                    <a:lnTo>
                      <a:pt x="63912" y="18532"/>
                    </a:lnTo>
                    <a:lnTo>
                      <a:pt x="63616" y="18433"/>
                    </a:lnTo>
                    <a:lnTo>
                      <a:pt x="63295" y="18359"/>
                    </a:lnTo>
                    <a:lnTo>
                      <a:pt x="62999" y="18310"/>
                    </a:lnTo>
                    <a:lnTo>
                      <a:pt x="62678" y="18285"/>
                    </a:lnTo>
                    <a:lnTo>
                      <a:pt x="62357" y="18261"/>
                    </a:lnTo>
                    <a:lnTo>
                      <a:pt x="62308" y="18310"/>
                    </a:lnTo>
                    <a:lnTo>
                      <a:pt x="62209" y="18335"/>
                    </a:lnTo>
                    <a:lnTo>
                      <a:pt x="62086" y="18335"/>
                    </a:lnTo>
                    <a:lnTo>
                      <a:pt x="61987" y="18310"/>
                    </a:lnTo>
                    <a:lnTo>
                      <a:pt x="61889" y="18261"/>
                    </a:lnTo>
                    <a:lnTo>
                      <a:pt x="61815" y="18187"/>
                    </a:lnTo>
                    <a:lnTo>
                      <a:pt x="61740" y="18113"/>
                    </a:lnTo>
                    <a:lnTo>
                      <a:pt x="61568" y="18014"/>
                    </a:lnTo>
                    <a:lnTo>
                      <a:pt x="61420" y="17915"/>
                    </a:lnTo>
                    <a:lnTo>
                      <a:pt x="61099" y="17718"/>
                    </a:lnTo>
                    <a:lnTo>
                      <a:pt x="61050" y="17718"/>
                    </a:lnTo>
                    <a:lnTo>
                      <a:pt x="60655" y="17520"/>
                    </a:lnTo>
                    <a:lnTo>
                      <a:pt x="60235" y="17323"/>
                    </a:lnTo>
                    <a:lnTo>
                      <a:pt x="59865" y="17199"/>
                    </a:lnTo>
                    <a:lnTo>
                      <a:pt x="59470" y="17076"/>
                    </a:lnTo>
                    <a:lnTo>
                      <a:pt x="59421" y="17027"/>
                    </a:lnTo>
                    <a:lnTo>
                      <a:pt x="59372" y="16977"/>
                    </a:lnTo>
                    <a:lnTo>
                      <a:pt x="59075" y="16928"/>
                    </a:lnTo>
                    <a:lnTo>
                      <a:pt x="58903" y="16903"/>
                    </a:lnTo>
                    <a:lnTo>
                      <a:pt x="58755" y="16928"/>
                    </a:lnTo>
                    <a:lnTo>
                      <a:pt x="58582" y="16953"/>
                    </a:lnTo>
                    <a:lnTo>
                      <a:pt x="58409" y="17002"/>
                    </a:lnTo>
                    <a:lnTo>
                      <a:pt x="58236" y="17051"/>
                    </a:lnTo>
                    <a:lnTo>
                      <a:pt x="58064" y="17150"/>
                    </a:lnTo>
                    <a:lnTo>
                      <a:pt x="57916" y="17199"/>
                    </a:lnTo>
                    <a:lnTo>
                      <a:pt x="57743" y="17199"/>
                    </a:lnTo>
                    <a:lnTo>
                      <a:pt x="57299" y="17224"/>
                    </a:lnTo>
                    <a:lnTo>
                      <a:pt x="56879" y="17249"/>
                    </a:lnTo>
                    <a:lnTo>
                      <a:pt x="56435" y="17274"/>
                    </a:lnTo>
                    <a:lnTo>
                      <a:pt x="55991" y="17323"/>
                    </a:lnTo>
                    <a:lnTo>
                      <a:pt x="55818" y="17348"/>
                    </a:lnTo>
                    <a:lnTo>
                      <a:pt x="55571" y="17397"/>
                    </a:lnTo>
                    <a:lnTo>
                      <a:pt x="55325" y="17422"/>
                    </a:lnTo>
                    <a:lnTo>
                      <a:pt x="54683" y="17545"/>
                    </a:lnTo>
                    <a:lnTo>
                      <a:pt x="54017" y="17718"/>
                    </a:lnTo>
                    <a:lnTo>
                      <a:pt x="53893" y="17792"/>
                    </a:lnTo>
                    <a:lnTo>
                      <a:pt x="53745" y="17866"/>
                    </a:lnTo>
                    <a:lnTo>
                      <a:pt x="53597" y="17890"/>
                    </a:lnTo>
                    <a:lnTo>
                      <a:pt x="53425" y="17890"/>
                    </a:lnTo>
                    <a:lnTo>
                      <a:pt x="53425" y="17866"/>
                    </a:lnTo>
                    <a:lnTo>
                      <a:pt x="53252" y="17890"/>
                    </a:lnTo>
                    <a:lnTo>
                      <a:pt x="53079" y="17890"/>
                    </a:lnTo>
                    <a:lnTo>
                      <a:pt x="52931" y="17866"/>
                    </a:lnTo>
                    <a:lnTo>
                      <a:pt x="52758" y="17792"/>
                    </a:lnTo>
                    <a:lnTo>
                      <a:pt x="52413" y="17693"/>
                    </a:lnTo>
                    <a:lnTo>
                      <a:pt x="52092" y="17520"/>
                    </a:lnTo>
                    <a:lnTo>
                      <a:pt x="51895" y="17471"/>
                    </a:lnTo>
                    <a:lnTo>
                      <a:pt x="51697" y="17446"/>
                    </a:lnTo>
                    <a:lnTo>
                      <a:pt x="50957" y="17446"/>
                    </a:lnTo>
                    <a:lnTo>
                      <a:pt x="50883" y="17422"/>
                    </a:lnTo>
                    <a:lnTo>
                      <a:pt x="50784" y="17372"/>
                    </a:lnTo>
                    <a:lnTo>
                      <a:pt x="50661" y="17323"/>
                    </a:lnTo>
                    <a:lnTo>
                      <a:pt x="50488" y="17249"/>
                    </a:lnTo>
                    <a:lnTo>
                      <a:pt x="50266" y="17175"/>
                    </a:lnTo>
                    <a:lnTo>
                      <a:pt x="50044" y="17150"/>
                    </a:lnTo>
                    <a:lnTo>
                      <a:pt x="49847" y="17150"/>
                    </a:lnTo>
                    <a:lnTo>
                      <a:pt x="49723" y="17274"/>
                    </a:lnTo>
                    <a:lnTo>
                      <a:pt x="49625" y="17397"/>
                    </a:lnTo>
                    <a:lnTo>
                      <a:pt x="49625" y="17298"/>
                    </a:lnTo>
                    <a:lnTo>
                      <a:pt x="49575" y="17397"/>
                    </a:lnTo>
                    <a:lnTo>
                      <a:pt x="49550" y="17446"/>
                    </a:lnTo>
                    <a:lnTo>
                      <a:pt x="49600" y="17422"/>
                    </a:lnTo>
                    <a:lnTo>
                      <a:pt x="49600" y="17570"/>
                    </a:lnTo>
                    <a:lnTo>
                      <a:pt x="49600" y="17693"/>
                    </a:lnTo>
                    <a:lnTo>
                      <a:pt x="49550" y="17792"/>
                    </a:lnTo>
                    <a:lnTo>
                      <a:pt x="49501" y="17866"/>
                    </a:lnTo>
                    <a:lnTo>
                      <a:pt x="49402" y="17940"/>
                    </a:lnTo>
                    <a:lnTo>
                      <a:pt x="49304" y="17964"/>
                    </a:lnTo>
                    <a:lnTo>
                      <a:pt x="49131" y="17964"/>
                    </a:lnTo>
                    <a:lnTo>
                      <a:pt x="49032" y="17940"/>
                    </a:lnTo>
                    <a:lnTo>
                      <a:pt x="48909" y="17866"/>
                    </a:lnTo>
                    <a:lnTo>
                      <a:pt x="48909" y="17742"/>
                    </a:lnTo>
                    <a:lnTo>
                      <a:pt x="48909" y="17594"/>
                    </a:lnTo>
                    <a:lnTo>
                      <a:pt x="48761" y="17397"/>
                    </a:lnTo>
                    <a:lnTo>
                      <a:pt x="48613" y="17224"/>
                    </a:lnTo>
                    <a:lnTo>
                      <a:pt x="48514" y="17150"/>
                    </a:lnTo>
                    <a:lnTo>
                      <a:pt x="48415" y="17101"/>
                    </a:lnTo>
                    <a:lnTo>
                      <a:pt x="48292" y="17076"/>
                    </a:lnTo>
                    <a:lnTo>
                      <a:pt x="48169" y="17027"/>
                    </a:lnTo>
                    <a:lnTo>
                      <a:pt x="47873" y="16977"/>
                    </a:lnTo>
                    <a:lnTo>
                      <a:pt x="47601" y="16879"/>
                    </a:lnTo>
                    <a:lnTo>
                      <a:pt x="47256" y="16731"/>
                    </a:lnTo>
                    <a:lnTo>
                      <a:pt x="47108" y="16706"/>
                    </a:lnTo>
                    <a:lnTo>
                      <a:pt x="46959" y="16681"/>
                    </a:lnTo>
                    <a:lnTo>
                      <a:pt x="46811" y="16706"/>
                    </a:lnTo>
                    <a:lnTo>
                      <a:pt x="46688" y="16755"/>
                    </a:lnTo>
                    <a:lnTo>
                      <a:pt x="46565" y="16854"/>
                    </a:lnTo>
                    <a:lnTo>
                      <a:pt x="46441" y="17002"/>
                    </a:lnTo>
                    <a:lnTo>
                      <a:pt x="46367" y="17101"/>
                    </a:lnTo>
                    <a:lnTo>
                      <a:pt x="46293" y="17150"/>
                    </a:lnTo>
                    <a:lnTo>
                      <a:pt x="46096" y="17274"/>
                    </a:lnTo>
                    <a:lnTo>
                      <a:pt x="46022" y="17323"/>
                    </a:lnTo>
                    <a:lnTo>
                      <a:pt x="45948" y="17348"/>
                    </a:lnTo>
                    <a:lnTo>
                      <a:pt x="45824" y="17372"/>
                    </a:lnTo>
                    <a:lnTo>
                      <a:pt x="45726" y="17372"/>
                    </a:lnTo>
                    <a:lnTo>
                      <a:pt x="45578" y="17348"/>
                    </a:lnTo>
                    <a:lnTo>
                      <a:pt x="45430" y="17298"/>
                    </a:lnTo>
                    <a:lnTo>
                      <a:pt x="45331" y="17249"/>
                    </a:lnTo>
                    <a:lnTo>
                      <a:pt x="45257" y="17150"/>
                    </a:lnTo>
                    <a:lnTo>
                      <a:pt x="45183" y="17076"/>
                    </a:lnTo>
                    <a:lnTo>
                      <a:pt x="45133" y="16953"/>
                    </a:lnTo>
                    <a:lnTo>
                      <a:pt x="45035" y="16731"/>
                    </a:lnTo>
                    <a:lnTo>
                      <a:pt x="44837" y="16484"/>
                    </a:lnTo>
                    <a:lnTo>
                      <a:pt x="44615" y="16262"/>
                    </a:lnTo>
                    <a:lnTo>
                      <a:pt x="44541" y="16237"/>
                    </a:lnTo>
                    <a:lnTo>
                      <a:pt x="44517" y="16188"/>
                    </a:lnTo>
                    <a:lnTo>
                      <a:pt x="44344" y="16064"/>
                    </a:lnTo>
                    <a:lnTo>
                      <a:pt x="44146" y="15941"/>
                    </a:lnTo>
                    <a:lnTo>
                      <a:pt x="43604" y="15694"/>
                    </a:lnTo>
                    <a:lnTo>
                      <a:pt x="43061" y="15497"/>
                    </a:lnTo>
                    <a:lnTo>
                      <a:pt x="42493" y="15324"/>
                    </a:lnTo>
                    <a:lnTo>
                      <a:pt x="41926" y="15176"/>
                    </a:lnTo>
                    <a:lnTo>
                      <a:pt x="40790" y="14905"/>
                    </a:lnTo>
                    <a:lnTo>
                      <a:pt x="39655" y="14633"/>
                    </a:lnTo>
                    <a:lnTo>
                      <a:pt x="38668" y="14386"/>
                    </a:lnTo>
                    <a:lnTo>
                      <a:pt x="38175" y="14263"/>
                    </a:lnTo>
                    <a:lnTo>
                      <a:pt x="37681" y="14115"/>
                    </a:lnTo>
                    <a:lnTo>
                      <a:pt x="37188" y="13942"/>
                    </a:lnTo>
                    <a:lnTo>
                      <a:pt x="36719" y="13745"/>
                    </a:lnTo>
                    <a:lnTo>
                      <a:pt x="36275" y="13523"/>
                    </a:lnTo>
                    <a:lnTo>
                      <a:pt x="35855" y="13251"/>
                    </a:lnTo>
                    <a:lnTo>
                      <a:pt x="35584" y="13054"/>
                    </a:lnTo>
                    <a:lnTo>
                      <a:pt x="35386" y="12832"/>
                    </a:lnTo>
                    <a:lnTo>
                      <a:pt x="35189" y="12610"/>
                    </a:lnTo>
                    <a:lnTo>
                      <a:pt x="35066" y="12363"/>
                    </a:lnTo>
                    <a:lnTo>
                      <a:pt x="34967" y="12240"/>
                    </a:lnTo>
                    <a:lnTo>
                      <a:pt x="34893" y="12116"/>
                    </a:lnTo>
                    <a:lnTo>
                      <a:pt x="34893" y="11968"/>
                    </a:lnTo>
                    <a:lnTo>
                      <a:pt x="34893" y="11820"/>
                    </a:lnTo>
                    <a:lnTo>
                      <a:pt x="34844" y="11499"/>
                    </a:lnTo>
                    <a:lnTo>
                      <a:pt x="34868" y="11154"/>
                    </a:lnTo>
                    <a:lnTo>
                      <a:pt x="34893" y="10784"/>
                    </a:lnTo>
                    <a:lnTo>
                      <a:pt x="34967" y="10438"/>
                    </a:lnTo>
                    <a:lnTo>
                      <a:pt x="34967" y="10414"/>
                    </a:lnTo>
                    <a:lnTo>
                      <a:pt x="35066" y="7033"/>
                    </a:lnTo>
                    <a:lnTo>
                      <a:pt x="35164" y="3677"/>
                    </a:lnTo>
                    <a:lnTo>
                      <a:pt x="35189" y="3060"/>
                    </a:lnTo>
                    <a:lnTo>
                      <a:pt x="35312" y="2369"/>
                    </a:lnTo>
                    <a:lnTo>
                      <a:pt x="35362" y="1851"/>
                    </a:lnTo>
                    <a:lnTo>
                      <a:pt x="35362" y="1629"/>
                    </a:lnTo>
                    <a:lnTo>
                      <a:pt x="35362" y="1456"/>
                    </a:lnTo>
                    <a:lnTo>
                      <a:pt x="35312" y="1308"/>
                    </a:lnTo>
                    <a:lnTo>
                      <a:pt x="35238" y="1185"/>
                    </a:lnTo>
                    <a:lnTo>
                      <a:pt x="35140" y="1086"/>
                    </a:lnTo>
                    <a:lnTo>
                      <a:pt x="35016" y="1012"/>
                    </a:lnTo>
                    <a:lnTo>
                      <a:pt x="34868" y="963"/>
                    </a:lnTo>
                    <a:lnTo>
                      <a:pt x="34671" y="913"/>
                    </a:lnTo>
                    <a:lnTo>
                      <a:pt x="34153" y="839"/>
                    </a:lnTo>
                    <a:lnTo>
                      <a:pt x="33462" y="790"/>
                    </a:lnTo>
                    <a:lnTo>
                      <a:pt x="28107" y="395"/>
                    </a:lnTo>
                    <a:lnTo>
                      <a:pt x="22604" y="25"/>
                    </a:lnTo>
                    <a:lnTo>
                      <a:pt x="21938" y="25"/>
                    </a:lnTo>
                    <a:lnTo>
                      <a:pt x="2127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0" name="Google Shape;3026;p45">
                <a:extLst>
                  <a:ext uri="{FF2B5EF4-FFF2-40B4-BE49-F238E27FC236}">
                    <a16:creationId xmlns:a16="http://schemas.microsoft.com/office/drawing/2014/main" id="{0C86E4C2-6C1A-41E5-A8FA-598E9B9631F2}"/>
                  </a:ext>
                </a:extLst>
              </p:cNvPr>
              <p:cNvSpPr/>
              <p:nvPr/>
            </p:nvSpPr>
            <p:spPr>
              <a:xfrm>
                <a:off x="4628725" y="3183297"/>
                <a:ext cx="4918" cy="444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223" extrusionOk="0">
                    <a:moveTo>
                      <a:pt x="25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50" y="198"/>
                    </a:lnTo>
                    <a:lnTo>
                      <a:pt x="99" y="223"/>
                    </a:lnTo>
                    <a:lnTo>
                      <a:pt x="173" y="223"/>
                    </a:lnTo>
                    <a:lnTo>
                      <a:pt x="222" y="198"/>
                    </a:lnTo>
                    <a:lnTo>
                      <a:pt x="247" y="148"/>
                    </a:lnTo>
                    <a:lnTo>
                      <a:pt x="247" y="74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2" name="Google Shape;3027;p45">
                <a:extLst>
                  <a:ext uri="{FF2B5EF4-FFF2-40B4-BE49-F238E27FC236}">
                    <a16:creationId xmlns:a16="http://schemas.microsoft.com/office/drawing/2014/main" id="{FF9A1A64-7F47-4CA8-AE26-B339AC350276}"/>
                  </a:ext>
                </a:extLst>
              </p:cNvPr>
              <p:cNvSpPr/>
              <p:nvPr/>
            </p:nvSpPr>
            <p:spPr>
              <a:xfrm>
                <a:off x="3987005" y="2767604"/>
                <a:ext cx="825990" cy="424554"/>
              </a:xfrm>
              <a:custGeom>
                <a:avLst/>
                <a:gdLst/>
                <a:ahLst/>
                <a:cxnLst/>
                <a:rect l="l" t="t" r="r" b="b"/>
                <a:pathLst>
                  <a:path w="41481" h="21321" extrusionOk="0">
                    <a:moveTo>
                      <a:pt x="913" y="0"/>
                    </a:moveTo>
                    <a:lnTo>
                      <a:pt x="765" y="25"/>
                    </a:lnTo>
                    <a:lnTo>
                      <a:pt x="617" y="74"/>
                    </a:lnTo>
                    <a:lnTo>
                      <a:pt x="494" y="148"/>
                    </a:lnTo>
                    <a:lnTo>
                      <a:pt x="395" y="247"/>
                    </a:lnTo>
                    <a:lnTo>
                      <a:pt x="296" y="247"/>
                    </a:lnTo>
                    <a:lnTo>
                      <a:pt x="321" y="395"/>
                    </a:lnTo>
                    <a:lnTo>
                      <a:pt x="198" y="617"/>
                    </a:lnTo>
                    <a:lnTo>
                      <a:pt x="124" y="864"/>
                    </a:lnTo>
                    <a:lnTo>
                      <a:pt x="74" y="1160"/>
                    </a:lnTo>
                    <a:lnTo>
                      <a:pt x="25" y="1456"/>
                    </a:lnTo>
                    <a:lnTo>
                      <a:pt x="0" y="1777"/>
                    </a:lnTo>
                    <a:lnTo>
                      <a:pt x="0" y="2073"/>
                    </a:lnTo>
                    <a:lnTo>
                      <a:pt x="0" y="2221"/>
                    </a:lnTo>
                    <a:lnTo>
                      <a:pt x="50" y="2369"/>
                    </a:lnTo>
                    <a:lnTo>
                      <a:pt x="124" y="2493"/>
                    </a:lnTo>
                    <a:lnTo>
                      <a:pt x="222" y="2591"/>
                    </a:lnTo>
                    <a:lnTo>
                      <a:pt x="198" y="2715"/>
                    </a:lnTo>
                    <a:lnTo>
                      <a:pt x="124" y="3110"/>
                    </a:lnTo>
                    <a:lnTo>
                      <a:pt x="173" y="3110"/>
                    </a:lnTo>
                    <a:lnTo>
                      <a:pt x="247" y="3036"/>
                    </a:lnTo>
                    <a:lnTo>
                      <a:pt x="346" y="2986"/>
                    </a:lnTo>
                    <a:lnTo>
                      <a:pt x="1012" y="3011"/>
                    </a:lnTo>
                    <a:lnTo>
                      <a:pt x="1678" y="3011"/>
                    </a:lnTo>
                    <a:lnTo>
                      <a:pt x="7181" y="3381"/>
                    </a:lnTo>
                    <a:lnTo>
                      <a:pt x="12536" y="3776"/>
                    </a:lnTo>
                    <a:lnTo>
                      <a:pt x="13227" y="3825"/>
                    </a:lnTo>
                    <a:lnTo>
                      <a:pt x="13745" y="3899"/>
                    </a:lnTo>
                    <a:lnTo>
                      <a:pt x="13942" y="3949"/>
                    </a:lnTo>
                    <a:lnTo>
                      <a:pt x="14090" y="3998"/>
                    </a:lnTo>
                    <a:lnTo>
                      <a:pt x="14214" y="4072"/>
                    </a:lnTo>
                    <a:lnTo>
                      <a:pt x="14312" y="4171"/>
                    </a:lnTo>
                    <a:lnTo>
                      <a:pt x="14386" y="4294"/>
                    </a:lnTo>
                    <a:lnTo>
                      <a:pt x="14436" y="4442"/>
                    </a:lnTo>
                    <a:lnTo>
                      <a:pt x="14436" y="4615"/>
                    </a:lnTo>
                    <a:lnTo>
                      <a:pt x="14436" y="4837"/>
                    </a:lnTo>
                    <a:lnTo>
                      <a:pt x="14386" y="5355"/>
                    </a:lnTo>
                    <a:lnTo>
                      <a:pt x="14263" y="6046"/>
                    </a:lnTo>
                    <a:lnTo>
                      <a:pt x="14238" y="6663"/>
                    </a:lnTo>
                    <a:lnTo>
                      <a:pt x="14140" y="10019"/>
                    </a:lnTo>
                    <a:lnTo>
                      <a:pt x="14041" y="13400"/>
                    </a:lnTo>
                    <a:lnTo>
                      <a:pt x="14041" y="13424"/>
                    </a:lnTo>
                    <a:lnTo>
                      <a:pt x="13967" y="13770"/>
                    </a:lnTo>
                    <a:lnTo>
                      <a:pt x="13942" y="14140"/>
                    </a:lnTo>
                    <a:lnTo>
                      <a:pt x="13918" y="14485"/>
                    </a:lnTo>
                    <a:lnTo>
                      <a:pt x="13967" y="14806"/>
                    </a:lnTo>
                    <a:lnTo>
                      <a:pt x="13967" y="14954"/>
                    </a:lnTo>
                    <a:lnTo>
                      <a:pt x="13967" y="15102"/>
                    </a:lnTo>
                    <a:lnTo>
                      <a:pt x="14041" y="15226"/>
                    </a:lnTo>
                    <a:lnTo>
                      <a:pt x="14140" y="15349"/>
                    </a:lnTo>
                    <a:lnTo>
                      <a:pt x="14263" y="15596"/>
                    </a:lnTo>
                    <a:lnTo>
                      <a:pt x="14460" y="15818"/>
                    </a:lnTo>
                    <a:lnTo>
                      <a:pt x="14658" y="16040"/>
                    </a:lnTo>
                    <a:lnTo>
                      <a:pt x="14929" y="16237"/>
                    </a:lnTo>
                    <a:lnTo>
                      <a:pt x="15349" y="16509"/>
                    </a:lnTo>
                    <a:lnTo>
                      <a:pt x="15793" y="16731"/>
                    </a:lnTo>
                    <a:lnTo>
                      <a:pt x="16262" y="16928"/>
                    </a:lnTo>
                    <a:lnTo>
                      <a:pt x="16755" y="17101"/>
                    </a:lnTo>
                    <a:lnTo>
                      <a:pt x="17249" y="17249"/>
                    </a:lnTo>
                    <a:lnTo>
                      <a:pt x="17742" y="17372"/>
                    </a:lnTo>
                    <a:lnTo>
                      <a:pt x="18729" y="17619"/>
                    </a:lnTo>
                    <a:lnTo>
                      <a:pt x="19864" y="17891"/>
                    </a:lnTo>
                    <a:lnTo>
                      <a:pt x="21000" y="18162"/>
                    </a:lnTo>
                    <a:lnTo>
                      <a:pt x="21567" y="18310"/>
                    </a:lnTo>
                    <a:lnTo>
                      <a:pt x="22135" y="18483"/>
                    </a:lnTo>
                    <a:lnTo>
                      <a:pt x="22678" y="18680"/>
                    </a:lnTo>
                    <a:lnTo>
                      <a:pt x="23220" y="18927"/>
                    </a:lnTo>
                    <a:lnTo>
                      <a:pt x="23418" y="19050"/>
                    </a:lnTo>
                    <a:lnTo>
                      <a:pt x="23591" y="19174"/>
                    </a:lnTo>
                    <a:lnTo>
                      <a:pt x="23615" y="19223"/>
                    </a:lnTo>
                    <a:lnTo>
                      <a:pt x="23689" y="19248"/>
                    </a:lnTo>
                    <a:lnTo>
                      <a:pt x="23911" y="19470"/>
                    </a:lnTo>
                    <a:lnTo>
                      <a:pt x="24109" y="19717"/>
                    </a:lnTo>
                    <a:lnTo>
                      <a:pt x="24207" y="19939"/>
                    </a:lnTo>
                    <a:lnTo>
                      <a:pt x="24257" y="20062"/>
                    </a:lnTo>
                    <a:lnTo>
                      <a:pt x="24331" y="20136"/>
                    </a:lnTo>
                    <a:lnTo>
                      <a:pt x="24405" y="20235"/>
                    </a:lnTo>
                    <a:lnTo>
                      <a:pt x="24504" y="20284"/>
                    </a:lnTo>
                    <a:lnTo>
                      <a:pt x="24652" y="20334"/>
                    </a:lnTo>
                    <a:lnTo>
                      <a:pt x="24800" y="20358"/>
                    </a:lnTo>
                    <a:lnTo>
                      <a:pt x="24898" y="20358"/>
                    </a:lnTo>
                    <a:lnTo>
                      <a:pt x="25022" y="20334"/>
                    </a:lnTo>
                    <a:lnTo>
                      <a:pt x="25096" y="20309"/>
                    </a:lnTo>
                    <a:lnTo>
                      <a:pt x="25170" y="20260"/>
                    </a:lnTo>
                    <a:lnTo>
                      <a:pt x="25367" y="20136"/>
                    </a:lnTo>
                    <a:lnTo>
                      <a:pt x="25441" y="20087"/>
                    </a:lnTo>
                    <a:lnTo>
                      <a:pt x="25515" y="19988"/>
                    </a:lnTo>
                    <a:lnTo>
                      <a:pt x="25639" y="19840"/>
                    </a:lnTo>
                    <a:lnTo>
                      <a:pt x="25762" y="19741"/>
                    </a:lnTo>
                    <a:lnTo>
                      <a:pt x="25885" y="19692"/>
                    </a:lnTo>
                    <a:lnTo>
                      <a:pt x="26033" y="19667"/>
                    </a:lnTo>
                    <a:lnTo>
                      <a:pt x="26182" y="19692"/>
                    </a:lnTo>
                    <a:lnTo>
                      <a:pt x="26330" y="19717"/>
                    </a:lnTo>
                    <a:lnTo>
                      <a:pt x="26675" y="19865"/>
                    </a:lnTo>
                    <a:lnTo>
                      <a:pt x="26947" y="19963"/>
                    </a:lnTo>
                    <a:lnTo>
                      <a:pt x="27243" y="20013"/>
                    </a:lnTo>
                    <a:lnTo>
                      <a:pt x="27366" y="20062"/>
                    </a:lnTo>
                    <a:lnTo>
                      <a:pt x="27489" y="20087"/>
                    </a:lnTo>
                    <a:lnTo>
                      <a:pt x="27588" y="20136"/>
                    </a:lnTo>
                    <a:lnTo>
                      <a:pt x="27687" y="20210"/>
                    </a:lnTo>
                    <a:lnTo>
                      <a:pt x="27835" y="20383"/>
                    </a:lnTo>
                    <a:lnTo>
                      <a:pt x="27983" y="20580"/>
                    </a:lnTo>
                    <a:lnTo>
                      <a:pt x="27983" y="20728"/>
                    </a:lnTo>
                    <a:lnTo>
                      <a:pt x="27983" y="20852"/>
                    </a:lnTo>
                    <a:lnTo>
                      <a:pt x="28106" y="20926"/>
                    </a:lnTo>
                    <a:lnTo>
                      <a:pt x="28205" y="20950"/>
                    </a:lnTo>
                    <a:lnTo>
                      <a:pt x="28378" y="20950"/>
                    </a:lnTo>
                    <a:lnTo>
                      <a:pt x="28476" y="20926"/>
                    </a:lnTo>
                    <a:lnTo>
                      <a:pt x="28575" y="20852"/>
                    </a:lnTo>
                    <a:lnTo>
                      <a:pt x="28624" y="20778"/>
                    </a:lnTo>
                    <a:lnTo>
                      <a:pt x="28674" y="20679"/>
                    </a:lnTo>
                    <a:lnTo>
                      <a:pt x="28674" y="20556"/>
                    </a:lnTo>
                    <a:lnTo>
                      <a:pt x="28674" y="20408"/>
                    </a:lnTo>
                    <a:lnTo>
                      <a:pt x="28624" y="20432"/>
                    </a:lnTo>
                    <a:lnTo>
                      <a:pt x="28649" y="20383"/>
                    </a:lnTo>
                    <a:lnTo>
                      <a:pt x="28699" y="20284"/>
                    </a:lnTo>
                    <a:lnTo>
                      <a:pt x="28699" y="20383"/>
                    </a:lnTo>
                    <a:lnTo>
                      <a:pt x="28797" y="20260"/>
                    </a:lnTo>
                    <a:lnTo>
                      <a:pt x="28921" y="20136"/>
                    </a:lnTo>
                    <a:lnTo>
                      <a:pt x="29118" y="20136"/>
                    </a:lnTo>
                    <a:lnTo>
                      <a:pt x="29340" y="20161"/>
                    </a:lnTo>
                    <a:lnTo>
                      <a:pt x="29562" y="20235"/>
                    </a:lnTo>
                    <a:lnTo>
                      <a:pt x="29735" y="20309"/>
                    </a:lnTo>
                    <a:lnTo>
                      <a:pt x="29858" y="20358"/>
                    </a:lnTo>
                    <a:lnTo>
                      <a:pt x="29957" y="20408"/>
                    </a:lnTo>
                    <a:lnTo>
                      <a:pt x="30031" y="20432"/>
                    </a:lnTo>
                    <a:lnTo>
                      <a:pt x="30771" y="20432"/>
                    </a:lnTo>
                    <a:lnTo>
                      <a:pt x="30969" y="20457"/>
                    </a:lnTo>
                    <a:lnTo>
                      <a:pt x="31166" y="20506"/>
                    </a:lnTo>
                    <a:lnTo>
                      <a:pt x="31487" y="20679"/>
                    </a:lnTo>
                    <a:lnTo>
                      <a:pt x="31832" y="20778"/>
                    </a:lnTo>
                    <a:lnTo>
                      <a:pt x="32005" y="20852"/>
                    </a:lnTo>
                    <a:lnTo>
                      <a:pt x="32153" y="20876"/>
                    </a:lnTo>
                    <a:lnTo>
                      <a:pt x="32326" y="20876"/>
                    </a:lnTo>
                    <a:lnTo>
                      <a:pt x="32499" y="20852"/>
                    </a:lnTo>
                    <a:lnTo>
                      <a:pt x="32499" y="20876"/>
                    </a:lnTo>
                    <a:lnTo>
                      <a:pt x="32671" y="20876"/>
                    </a:lnTo>
                    <a:lnTo>
                      <a:pt x="32819" y="20852"/>
                    </a:lnTo>
                    <a:lnTo>
                      <a:pt x="32967" y="20778"/>
                    </a:lnTo>
                    <a:lnTo>
                      <a:pt x="33091" y="20704"/>
                    </a:lnTo>
                    <a:lnTo>
                      <a:pt x="33757" y="20531"/>
                    </a:lnTo>
                    <a:lnTo>
                      <a:pt x="34399" y="20408"/>
                    </a:lnTo>
                    <a:lnTo>
                      <a:pt x="34645" y="20383"/>
                    </a:lnTo>
                    <a:lnTo>
                      <a:pt x="34892" y="20334"/>
                    </a:lnTo>
                    <a:lnTo>
                      <a:pt x="35065" y="20309"/>
                    </a:lnTo>
                    <a:lnTo>
                      <a:pt x="35509" y="20260"/>
                    </a:lnTo>
                    <a:lnTo>
                      <a:pt x="35953" y="20235"/>
                    </a:lnTo>
                    <a:lnTo>
                      <a:pt x="36373" y="20210"/>
                    </a:lnTo>
                    <a:lnTo>
                      <a:pt x="36817" y="20185"/>
                    </a:lnTo>
                    <a:lnTo>
                      <a:pt x="36990" y="20185"/>
                    </a:lnTo>
                    <a:lnTo>
                      <a:pt x="37138" y="20136"/>
                    </a:lnTo>
                    <a:lnTo>
                      <a:pt x="37310" y="20037"/>
                    </a:lnTo>
                    <a:lnTo>
                      <a:pt x="37483" y="19988"/>
                    </a:lnTo>
                    <a:lnTo>
                      <a:pt x="37656" y="19939"/>
                    </a:lnTo>
                    <a:lnTo>
                      <a:pt x="37829" y="19914"/>
                    </a:lnTo>
                    <a:lnTo>
                      <a:pt x="37977" y="19889"/>
                    </a:lnTo>
                    <a:lnTo>
                      <a:pt x="38149" y="19914"/>
                    </a:lnTo>
                    <a:lnTo>
                      <a:pt x="38446" y="19963"/>
                    </a:lnTo>
                    <a:lnTo>
                      <a:pt x="38495" y="20013"/>
                    </a:lnTo>
                    <a:lnTo>
                      <a:pt x="38544" y="20062"/>
                    </a:lnTo>
                    <a:lnTo>
                      <a:pt x="38939" y="20185"/>
                    </a:lnTo>
                    <a:lnTo>
                      <a:pt x="39309" y="20309"/>
                    </a:lnTo>
                    <a:lnTo>
                      <a:pt x="39729" y="20506"/>
                    </a:lnTo>
                    <a:lnTo>
                      <a:pt x="40124" y="20704"/>
                    </a:lnTo>
                    <a:lnTo>
                      <a:pt x="40173" y="20704"/>
                    </a:lnTo>
                    <a:lnTo>
                      <a:pt x="40494" y="20901"/>
                    </a:lnTo>
                    <a:lnTo>
                      <a:pt x="40642" y="21000"/>
                    </a:lnTo>
                    <a:lnTo>
                      <a:pt x="40814" y="21099"/>
                    </a:lnTo>
                    <a:lnTo>
                      <a:pt x="40889" y="21173"/>
                    </a:lnTo>
                    <a:lnTo>
                      <a:pt x="40963" y="21247"/>
                    </a:lnTo>
                    <a:lnTo>
                      <a:pt x="41061" y="21296"/>
                    </a:lnTo>
                    <a:lnTo>
                      <a:pt x="41160" y="21321"/>
                    </a:lnTo>
                    <a:lnTo>
                      <a:pt x="41160" y="21321"/>
                    </a:lnTo>
                    <a:lnTo>
                      <a:pt x="41061" y="21197"/>
                    </a:lnTo>
                    <a:lnTo>
                      <a:pt x="41037" y="21099"/>
                    </a:lnTo>
                    <a:lnTo>
                      <a:pt x="41037" y="21024"/>
                    </a:lnTo>
                    <a:lnTo>
                      <a:pt x="41012" y="20975"/>
                    </a:lnTo>
                    <a:lnTo>
                      <a:pt x="41012" y="20876"/>
                    </a:lnTo>
                    <a:lnTo>
                      <a:pt x="41061" y="20876"/>
                    </a:lnTo>
                    <a:lnTo>
                      <a:pt x="41135" y="20852"/>
                    </a:lnTo>
                    <a:lnTo>
                      <a:pt x="41209" y="20753"/>
                    </a:lnTo>
                    <a:lnTo>
                      <a:pt x="41234" y="20630"/>
                    </a:lnTo>
                    <a:lnTo>
                      <a:pt x="41234" y="20482"/>
                    </a:lnTo>
                    <a:lnTo>
                      <a:pt x="41234" y="19248"/>
                    </a:lnTo>
                    <a:lnTo>
                      <a:pt x="41259" y="18014"/>
                    </a:lnTo>
                    <a:lnTo>
                      <a:pt x="41259" y="17545"/>
                    </a:lnTo>
                    <a:lnTo>
                      <a:pt x="41259" y="17372"/>
                    </a:lnTo>
                    <a:lnTo>
                      <a:pt x="41283" y="16953"/>
                    </a:lnTo>
                    <a:lnTo>
                      <a:pt x="41357" y="16015"/>
                    </a:lnTo>
                    <a:lnTo>
                      <a:pt x="41407" y="15078"/>
                    </a:lnTo>
                    <a:lnTo>
                      <a:pt x="41456" y="14140"/>
                    </a:lnTo>
                    <a:lnTo>
                      <a:pt x="41456" y="13202"/>
                    </a:lnTo>
                    <a:lnTo>
                      <a:pt x="41481" y="12264"/>
                    </a:lnTo>
                    <a:lnTo>
                      <a:pt x="41456" y="11327"/>
                    </a:lnTo>
                    <a:lnTo>
                      <a:pt x="41382" y="9427"/>
                    </a:lnTo>
                    <a:lnTo>
                      <a:pt x="41407" y="9427"/>
                    </a:lnTo>
                    <a:lnTo>
                      <a:pt x="41308" y="8884"/>
                    </a:lnTo>
                    <a:lnTo>
                      <a:pt x="41185" y="8366"/>
                    </a:lnTo>
                    <a:lnTo>
                      <a:pt x="41037" y="7823"/>
                    </a:lnTo>
                    <a:lnTo>
                      <a:pt x="40938" y="7280"/>
                    </a:lnTo>
                    <a:lnTo>
                      <a:pt x="40864" y="6786"/>
                    </a:lnTo>
                    <a:lnTo>
                      <a:pt x="40814" y="6293"/>
                    </a:lnTo>
                    <a:lnTo>
                      <a:pt x="40716" y="5306"/>
                    </a:lnTo>
                    <a:lnTo>
                      <a:pt x="40666" y="4886"/>
                    </a:lnTo>
                    <a:lnTo>
                      <a:pt x="40666" y="4837"/>
                    </a:lnTo>
                    <a:lnTo>
                      <a:pt x="40592" y="4245"/>
                    </a:lnTo>
                    <a:lnTo>
                      <a:pt x="40543" y="3628"/>
                    </a:lnTo>
                    <a:lnTo>
                      <a:pt x="40518" y="2690"/>
                    </a:lnTo>
                    <a:lnTo>
                      <a:pt x="40543" y="1752"/>
                    </a:lnTo>
                    <a:lnTo>
                      <a:pt x="40543" y="1506"/>
                    </a:lnTo>
                    <a:lnTo>
                      <a:pt x="40494" y="1308"/>
                    </a:lnTo>
                    <a:lnTo>
                      <a:pt x="40444" y="1210"/>
                    </a:lnTo>
                    <a:lnTo>
                      <a:pt x="40420" y="1160"/>
                    </a:lnTo>
                    <a:lnTo>
                      <a:pt x="40346" y="1111"/>
                    </a:lnTo>
                    <a:lnTo>
                      <a:pt x="40272" y="1061"/>
                    </a:lnTo>
                    <a:lnTo>
                      <a:pt x="40173" y="1012"/>
                    </a:lnTo>
                    <a:lnTo>
                      <a:pt x="40050" y="987"/>
                    </a:lnTo>
                    <a:lnTo>
                      <a:pt x="39753" y="963"/>
                    </a:lnTo>
                    <a:lnTo>
                      <a:pt x="26749" y="741"/>
                    </a:lnTo>
                    <a:lnTo>
                      <a:pt x="13745" y="494"/>
                    </a:lnTo>
                    <a:lnTo>
                      <a:pt x="12486" y="543"/>
                    </a:lnTo>
                    <a:lnTo>
                      <a:pt x="11647" y="519"/>
                    </a:lnTo>
                    <a:lnTo>
                      <a:pt x="11055" y="519"/>
                    </a:lnTo>
                    <a:lnTo>
                      <a:pt x="10660" y="469"/>
                    </a:lnTo>
                    <a:lnTo>
                      <a:pt x="10241" y="395"/>
                    </a:lnTo>
                    <a:lnTo>
                      <a:pt x="4837" y="247"/>
                    </a:lnTo>
                    <a:lnTo>
                      <a:pt x="2320" y="173"/>
                    </a:lnTo>
                    <a:lnTo>
                      <a:pt x="2172" y="173"/>
                    </a:lnTo>
                    <a:lnTo>
                      <a:pt x="2024" y="198"/>
                    </a:lnTo>
                    <a:lnTo>
                      <a:pt x="1876" y="222"/>
                    </a:lnTo>
                    <a:lnTo>
                      <a:pt x="1752" y="198"/>
                    </a:lnTo>
                    <a:lnTo>
                      <a:pt x="1505" y="99"/>
                    </a:lnTo>
                    <a:lnTo>
                      <a:pt x="1283" y="2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3" name="Google Shape;3028;p45">
                <a:extLst>
                  <a:ext uri="{FF2B5EF4-FFF2-40B4-BE49-F238E27FC236}">
                    <a16:creationId xmlns:a16="http://schemas.microsoft.com/office/drawing/2014/main" id="{125BFCC0-85F5-4257-86EA-34B1CFDE4DA7}"/>
                  </a:ext>
                </a:extLst>
              </p:cNvPr>
              <p:cNvSpPr/>
              <p:nvPr/>
            </p:nvSpPr>
            <p:spPr>
              <a:xfrm>
                <a:off x="3314321" y="2701275"/>
                <a:ext cx="679076" cy="698232"/>
              </a:xfrm>
              <a:custGeom>
                <a:avLst/>
                <a:gdLst/>
                <a:ahLst/>
                <a:cxnLst/>
                <a:rect l="l" t="t" r="r" b="b"/>
                <a:pathLst>
                  <a:path w="34103" h="35065" extrusionOk="0">
                    <a:moveTo>
                      <a:pt x="13671" y="0"/>
                    </a:moveTo>
                    <a:lnTo>
                      <a:pt x="13572" y="74"/>
                    </a:lnTo>
                    <a:lnTo>
                      <a:pt x="13424" y="173"/>
                    </a:lnTo>
                    <a:lnTo>
                      <a:pt x="13104" y="469"/>
                    </a:lnTo>
                    <a:lnTo>
                      <a:pt x="12783" y="790"/>
                    </a:lnTo>
                    <a:lnTo>
                      <a:pt x="12635" y="888"/>
                    </a:lnTo>
                    <a:lnTo>
                      <a:pt x="12536" y="938"/>
                    </a:lnTo>
                    <a:lnTo>
                      <a:pt x="9131" y="592"/>
                    </a:lnTo>
                    <a:lnTo>
                      <a:pt x="7453" y="420"/>
                    </a:lnTo>
                    <a:lnTo>
                      <a:pt x="5750" y="222"/>
                    </a:lnTo>
                    <a:lnTo>
                      <a:pt x="5503" y="198"/>
                    </a:lnTo>
                    <a:lnTo>
                      <a:pt x="5035" y="198"/>
                    </a:lnTo>
                    <a:lnTo>
                      <a:pt x="4911" y="173"/>
                    </a:lnTo>
                    <a:lnTo>
                      <a:pt x="4886" y="173"/>
                    </a:lnTo>
                    <a:lnTo>
                      <a:pt x="4886" y="296"/>
                    </a:lnTo>
                    <a:lnTo>
                      <a:pt x="4862" y="518"/>
                    </a:lnTo>
                    <a:lnTo>
                      <a:pt x="4763" y="962"/>
                    </a:lnTo>
                    <a:lnTo>
                      <a:pt x="4714" y="1283"/>
                    </a:lnTo>
                    <a:lnTo>
                      <a:pt x="4689" y="1579"/>
                    </a:lnTo>
                    <a:lnTo>
                      <a:pt x="4664" y="1875"/>
                    </a:lnTo>
                    <a:lnTo>
                      <a:pt x="4615" y="2172"/>
                    </a:lnTo>
                    <a:lnTo>
                      <a:pt x="4590" y="2542"/>
                    </a:lnTo>
                    <a:lnTo>
                      <a:pt x="4541" y="2912"/>
                    </a:lnTo>
                    <a:lnTo>
                      <a:pt x="4418" y="3628"/>
                    </a:lnTo>
                    <a:lnTo>
                      <a:pt x="4294" y="4343"/>
                    </a:lnTo>
                    <a:lnTo>
                      <a:pt x="4245" y="4689"/>
                    </a:lnTo>
                    <a:lnTo>
                      <a:pt x="4220" y="5059"/>
                    </a:lnTo>
                    <a:lnTo>
                      <a:pt x="4146" y="5824"/>
                    </a:lnTo>
                    <a:lnTo>
                      <a:pt x="4047" y="6589"/>
                    </a:lnTo>
                    <a:lnTo>
                      <a:pt x="3776" y="8119"/>
                    </a:lnTo>
                    <a:lnTo>
                      <a:pt x="3776" y="8193"/>
                    </a:lnTo>
                    <a:lnTo>
                      <a:pt x="3357" y="11277"/>
                    </a:lnTo>
                    <a:lnTo>
                      <a:pt x="3307" y="11277"/>
                    </a:lnTo>
                    <a:lnTo>
                      <a:pt x="3283" y="11499"/>
                    </a:lnTo>
                    <a:lnTo>
                      <a:pt x="3184" y="12116"/>
                    </a:lnTo>
                    <a:lnTo>
                      <a:pt x="3110" y="12733"/>
                    </a:lnTo>
                    <a:lnTo>
                      <a:pt x="3060" y="13350"/>
                    </a:lnTo>
                    <a:lnTo>
                      <a:pt x="2986" y="13967"/>
                    </a:lnTo>
                    <a:lnTo>
                      <a:pt x="2962" y="14164"/>
                    </a:lnTo>
                    <a:lnTo>
                      <a:pt x="1629" y="23763"/>
                    </a:lnTo>
                    <a:lnTo>
                      <a:pt x="272" y="33362"/>
                    </a:lnTo>
                    <a:lnTo>
                      <a:pt x="247" y="33560"/>
                    </a:lnTo>
                    <a:lnTo>
                      <a:pt x="247" y="33732"/>
                    </a:lnTo>
                    <a:lnTo>
                      <a:pt x="272" y="33856"/>
                    </a:lnTo>
                    <a:lnTo>
                      <a:pt x="321" y="33979"/>
                    </a:lnTo>
                    <a:lnTo>
                      <a:pt x="272" y="34078"/>
                    </a:lnTo>
                    <a:lnTo>
                      <a:pt x="198" y="34201"/>
                    </a:lnTo>
                    <a:lnTo>
                      <a:pt x="99" y="34275"/>
                    </a:lnTo>
                    <a:lnTo>
                      <a:pt x="1" y="34374"/>
                    </a:lnTo>
                    <a:lnTo>
                      <a:pt x="99" y="34448"/>
                    </a:lnTo>
                    <a:lnTo>
                      <a:pt x="198" y="34522"/>
                    </a:lnTo>
                    <a:lnTo>
                      <a:pt x="445" y="34621"/>
                    </a:lnTo>
                    <a:lnTo>
                      <a:pt x="667" y="34670"/>
                    </a:lnTo>
                    <a:lnTo>
                      <a:pt x="889" y="34695"/>
                    </a:lnTo>
                    <a:lnTo>
                      <a:pt x="1555" y="34769"/>
                    </a:lnTo>
                    <a:lnTo>
                      <a:pt x="2221" y="34818"/>
                    </a:lnTo>
                    <a:lnTo>
                      <a:pt x="2888" y="34917"/>
                    </a:lnTo>
                    <a:lnTo>
                      <a:pt x="3529" y="35016"/>
                    </a:lnTo>
                    <a:lnTo>
                      <a:pt x="3751" y="35065"/>
                    </a:lnTo>
                    <a:lnTo>
                      <a:pt x="3924" y="35065"/>
                    </a:lnTo>
                    <a:lnTo>
                      <a:pt x="4146" y="35040"/>
                    </a:lnTo>
                    <a:lnTo>
                      <a:pt x="4344" y="34991"/>
                    </a:lnTo>
                    <a:lnTo>
                      <a:pt x="4516" y="34917"/>
                    </a:lnTo>
                    <a:lnTo>
                      <a:pt x="4664" y="34794"/>
                    </a:lnTo>
                    <a:lnTo>
                      <a:pt x="4763" y="34670"/>
                    </a:lnTo>
                    <a:lnTo>
                      <a:pt x="4837" y="34571"/>
                    </a:lnTo>
                    <a:lnTo>
                      <a:pt x="4886" y="34448"/>
                    </a:lnTo>
                    <a:lnTo>
                      <a:pt x="4911" y="34325"/>
                    </a:lnTo>
                    <a:lnTo>
                      <a:pt x="4961" y="34078"/>
                    </a:lnTo>
                    <a:lnTo>
                      <a:pt x="4961" y="33856"/>
                    </a:lnTo>
                    <a:lnTo>
                      <a:pt x="4985" y="33683"/>
                    </a:lnTo>
                    <a:lnTo>
                      <a:pt x="5035" y="33461"/>
                    </a:lnTo>
                    <a:lnTo>
                      <a:pt x="5084" y="33140"/>
                    </a:lnTo>
                    <a:lnTo>
                      <a:pt x="5109" y="32967"/>
                    </a:lnTo>
                    <a:lnTo>
                      <a:pt x="5109" y="32795"/>
                    </a:lnTo>
                    <a:lnTo>
                      <a:pt x="5109" y="32622"/>
                    </a:lnTo>
                    <a:lnTo>
                      <a:pt x="5133" y="32523"/>
                    </a:lnTo>
                    <a:lnTo>
                      <a:pt x="5257" y="32523"/>
                    </a:lnTo>
                    <a:lnTo>
                      <a:pt x="5503" y="32548"/>
                    </a:lnTo>
                    <a:lnTo>
                      <a:pt x="8045" y="32844"/>
                    </a:lnTo>
                    <a:lnTo>
                      <a:pt x="10562" y="33116"/>
                    </a:lnTo>
                    <a:lnTo>
                      <a:pt x="11969" y="33264"/>
                    </a:lnTo>
                    <a:lnTo>
                      <a:pt x="12092" y="33288"/>
                    </a:lnTo>
                    <a:lnTo>
                      <a:pt x="12265" y="33338"/>
                    </a:lnTo>
                    <a:lnTo>
                      <a:pt x="12462" y="33362"/>
                    </a:lnTo>
                    <a:lnTo>
                      <a:pt x="12585" y="33338"/>
                    </a:lnTo>
                    <a:lnTo>
                      <a:pt x="12684" y="33313"/>
                    </a:lnTo>
                    <a:lnTo>
                      <a:pt x="12783" y="33288"/>
                    </a:lnTo>
                    <a:lnTo>
                      <a:pt x="12857" y="33239"/>
                    </a:lnTo>
                    <a:lnTo>
                      <a:pt x="12956" y="33165"/>
                    </a:lnTo>
                    <a:lnTo>
                      <a:pt x="13030" y="33066"/>
                    </a:lnTo>
                    <a:lnTo>
                      <a:pt x="13079" y="32967"/>
                    </a:lnTo>
                    <a:lnTo>
                      <a:pt x="13128" y="32844"/>
                    </a:lnTo>
                    <a:lnTo>
                      <a:pt x="13079" y="32795"/>
                    </a:lnTo>
                    <a:lnTo>
                      <a:pt x="13030" y="32696"/>
                    </a:lnTo>
                    <a:lnTo>
                      <a:pt x="13030" y="32622"/>
                    </a:lnTo>
                    <a:lnTo>
                      <a:pt x="13030" y="32523"/>
                    </a:lnTo>
                    <a:lnTo>
                      <a:pt x="13104" y="32400"/>
                    </a:lnTo>
                    <a:lnTo>
                      <a:pt x="13202" y="32326"/>
                    </a:lnTo>
                    <a:lnTo>
                      <a:pt x="13252" y="32277"/>
                    </a:lnTo>
                    <a:lnTo>
                      <a:pt x="13301" y="32252"/>
                    </a:lnTo>
                    <a:lnTo>
                      <a:pt x="13424" y="32227"/>
                    </a:lnTo>
                    <a:lnTo>
                      <a:pt x="13696" y="32252"/>
                    </a:lnTo>
                    <a:lnTo>
                      <a:pt x="15522" y="32252"/>
                    </a:lnTo>
                    <a:lnTo>
                      <a:pt x="16114" y="32277"/>
                    </a:lnTo>
                    <a:lnTo>
                      <a:pt x="23245" y="32943"/>
                    </a:lnTo>
                    <a:lnTo>
                      <a:pt x="30352" y="33634"/>
                    </a:lnTo>
                    <a:lnTo>
                      <a:pt x="30722" y="33658"/>
                    </a:lnTo>
                    <a:lnTo>
                      <a:pt x="30969" y="33584"/>
                    </a:lnTo>
                    <a:lnTo>
                      <a:pt x="31167" y="33461"/>
                    </a:lnTo>
                    <a:lnTo>
                      <a:pt x="31339" y="33313"/>
                    </a:lnTo>
                    <a:lnTo>
                      <a:pt x="31463" y="33140"/>
                    </a:lnTo>
                    <a:lnTo>
                      <a:pt x="31512" y="32967"/>
                    </a:lnTo>
                    <a:lnTo>
                      <a:pt x="31512" y="32745"/>
                    </a:lnTo>
                    <a:lnTo>
                      <a:pt x="31586" y="31684"/>
                    </a:lnTo>
                    <a:lnTo>
                      <a:pt x="31660" y="30623"/>
                    </a:lnTo>
                    <a:lnTo>
                      <a:pt x="31882" y="28501"/>
                    </a:lnTo>
                    <a:lnTo>
                      <a:pt x="31882" y="27243"/>
                    </a:lnTo>
                    <a:lnTo>
                      <a:pt x="32055" y="26033"/>
                    </a:lnTo>
                    <a:lnTo>
                      <a:pt x="32203" y="24824"/>
                    </a:lnTo>
                    <a:lnTo>
                      <a:pt x="32326" y="23591"/>
                    </a:lnTo>
                    <a:lnTo>
                      <a:pt x="32425" y="22381"/>
                    </a:lnTo>
                    <a:lnTo>
                      <a:pt x="32598" y="19938"/>
                    </a:lnTo>
                    <a:lnTo>
                      <a:pt x="32770" y="17471"/>
                    </a:lnTo>
                    <a:lnTo>
                      <a:pt x="32845" y="16360"/>
                    </a:lnTo>
                    <a:lnTo>
                      <a:pt x="32943" y="15818"/>
                    </a:lnTo>
                    <a:lnTo>
                      <a:pt x="33017" y="15250"/>
                    </a:lnTo>
                    <a:lnTo>
                      <a:pt x="33067" y="14707"/>
                    </a:lnTo>
                    <a:lnTo>
                      <a:pt x="33091" y="14140"/>
                    </a:lnTo>
                    <a:lnTo>
                      <a:pt x="33116" y="13597"/>
                    </a:lnTo>
                    <a:lnTo>
                      <a:pt x="33141" y="13029"/>
                    </a:lnTo>
                    <a:lnTo>
                      <a:pt x="33190" y="12486"/>
                    </a:lnTo>
                    <a:lnTo>
                      <a:pt x="33289" y="11919"/>
                    </a:lnTo>
                    <a:lnTo>
                      <a:pt x="33437" y="9945"/>
                    </a:lnTo>
                    <a:lnTo>
                      <a:pt x="33560" y="8316"/>
                    </a:lnTo>
                    <a:lnTo>
                      <a:pt x="33609" y="8217"/>
                    </a:lnTo>
                    <a:lnTo>
                      <a:pt x="33634" y="8119"/>
                    </a:lnTo>
                    <a:lnTo>
                      <a:pt x="33683" y="7896"/>
                    </a:lnTo>
                    <a:lnTo>
                      <a:pt x="33683" y="7650"/>
                    </a:lnTo>
                    <a:lnTo>
                      <a:pt x="33683" y="7403"/>
                    </a:lnTo>
                    <a:lnTo>
                      <a:pt x="33683" y="7156"/>
                    </a:lnTo>
                    <a:lnTo>
                      <a:pt x="33708" y="6909"/>
                    </a:lnTo>
                    <a:lnTo>
                      <a:pt x="33782" y="6687"/>
                    </a:lnTo>
                    <a:lnTo>
                      <a:pt x="33832" y="6589"/>
                    </a:lnTo>
                    <a:lnTo>
                      <a:pt x="33906" y="6490"/>
                    </a:lnTo>
                    <a:lnTo>
                      <a:pt x="33906" y="6441"/>
                    </a:lnTo>
                    <a:lnTo>
                      <a:pt x="33980" y="6046"/>
                    </a:lnTo>
                    <a:lnTo>
                      <a:pt x="34004" y="5922"/>
                    </a:lnTo>
                    <a:lnTo>
                      <a:pt x="33906" y="5824"/>
                    </a:lnTo>
                    <a:lnTo>
                      <a:pt x="33832" y="5700"/>
                    </a:lnTo>
                    <a:lnTo>
                      <a:pt x="33782" y="5552"/>
                    </a:lnTo>
                    <a:lnTo>
                      <a:pt x="33782" y="5404"/>
                    </a:lnTo>
                    <a:lnTo>
                      <a:pt x="33782" y="5108"/>
                    </a:lnTo>
                    <a:lnTo>
                      <a:pt x="33807" y="4787"/>
                    </a:lnTo>
                    <a:lnTo>
                      <a:pt x="33856" y="4491"/>
                    </a:lnTo>
                    <a:lnTo>
                      <a:pt x="33906" y="4195"/>
                    </a:lnTo>
                    <a:lnTo>
                      <a:pt x="33980" y="3948"/>
                    </a:lnTo>
                    <a:lnTo>
                      <a:pt x="34103" y="3726"/>
                    </a:lnTo>
                    <a:lnTo>
                      <a:pt x="34078" y="3578"/>
                    </a:lnTo>
                    <a:lnTo>
                      <a:pt x="33560" y="3553"/>
                    </a:lnTo>
                    <a:lnTo>
                      <a:pt x="33511" y="3479"/>
                    </a:lnTo>
                    <a:lnTo>
                      <a:pt x="33461" y="3430"/>
                    </a:lnTo>
                    <a:lnTo>
                      <a:pt x="33387" y="3356"/>
                    </a:lnTo>
                    <a:lnTo>
                      <a:pt x="33289" y="3331"/>
                    </a:lnTo>
                    <a:lnTo>
                      <a:pt x="33165" y="3307"/>
                    </a:lnTo>
                    <a:lnTo>
                      <a:pt x="33042" y="3282"/>
                    </a:lnTo>
                    <a:lnTo>
                      <a:pt x="32696" y="3307"/>
                    </a:lnTo>
                    <a:lnTo>
                      <a:pt x="32524" y="3282"/>
                    </a:lnTo>
                    <a:lnTo>
                      <a:pt x="32450" y="3257"/>
                    </a:lnTo>
                    <a:lnTo>
                      <a:pt x="32376" y="3233"/>
                    </a:lnTo>
                    <a:lnTo>
                      <a:pt x="32302" y="3183"/>
                    </a:lnTo>
                    <a:lnTo>
                      <a:pt x="32252" y="3109"/>
                    </a:lnTo>
                    <a:lnTo>
                      <a:pt x="32203" y="3035"/>
                    </a:lnTo>
                    <a:lnTo>
                      <a:pt x="32178" y="2912"/>
                    </a:lnTo>
                    <a:lnTo>
                      <a:pt x="31241" y="3060"/>
                    </a:lnTo>
                    <a:lnTo>
                      <a:pt x="26750" y="2591"/>
                    </a:lnTo>
                    <a:lnTo>
                      <a:pt x="22234" y="2098"/>
                    </a:lnTo>
                    <a:lnTo>
                      <a:pt x="18310" y="1653"/>
                    </a:lnTo>
                    <a:lnTo>
                      <a:pt x="14387" y="1209"/>
                    </a:lnTo>
                    <a:lnTo>
                      <a:pt x="14313" y="1185"/>
                    </a:lnTo>
                    <a:lnTo>
                      <a:pt x="14239" y="1160"/>
                    </a:lnTo>
                    <a:lnTo>
                      <a:pt x="14140" y="1061"/>
                    </a:lnTo>
                    <a:lnTo>
                      <a:pt x="14041" y="938"/>
                    </a:lnTo>
                    <a:lnTo>
                      <a:pt x="13967" y="765"/>
                    </a:lnTo>
                    <a:lnTo>
                      <a:pt x="13844" y="395"/>
                    </a:lnTo>
                    <a:lnTo>
                      <a:pt x="13745" y="198"/>
                    </a:lnTo>
                    <a:lnTo>
                      <a:pt x="1367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4" name="Google Shape;3029;p45">
                <a:extLst>
                  <a:ext uri="{FF2B5EF4-FFF2-40B4-BE49-F238E27FC236}">
                    <a16:creationId xmlns:a16="http://schemas.microsoft.com/office/drawing/2014/main" id="{2D03D076-0EA3-4249-9D7E-8B4A3052356A}"/>
                  </a:ext>
                </a:extLst>
              </p:cNvPr>
              <p:cNvSpPr/>
              <p:nvPr/>
            </p:nvSpPr>
            <p:spPr>
              <a:xfrm>
                <a:off x="2086416" y="1804535"/>
                <a:ext cx="772426" cy="1320298"/>
              </a:xfrm>
              <a:custGeom>
                <a:avLst/>
                <a:gdLst/>
                <a:ahLst/>
                <a:cxnLst/>
                <a:rect l="l" t="t" r="r" b="b"/>
                <a:pathLst>
                  <a:path w="38791" h="66305" extrusionOk="0">
                    <a:moveTo>
                      <a:pt x="4220" y="0"/>
                    </a:moveTo>
                    <a:lnTo>
                      <a:pt x="4072" y="25"/>
                    </a:lnTo>
                    <a:lnTo>
                      <a:pt x="3948" y="74"/>
                    </a:lnTo>
                    <a:lnTo>
                      <a:pt x="3800" y="123"/>
                    </a:lnTo>
                    <a:lnTo>
                      <a:pt x="3701" y="198"/>
                    </a:lnTo>
                    <a:lnTo>
                      <a:pt x="3627" y="247"/>
                    </a:lnTo>
                    <a:lnTo>
                      <a:pt x="3504" y="395"/>
                    </a:lnTo>
                    <a:lnTo>
                      <a:pt x="3430" y="568"/>
                    </a:lnTo>
                    <a:lnTo>
                      <a:pt x="3381" y="765"/>
                    </a:lnTo>
                    <a:lnTo>
                      <a:pt x="3331" y="1012"/>
                    </a:lnTo>
                    <a:lnTo>
                      <a:pt x="3307" y="1259"/>
                    </a:lnTo>
                    <a:lnTo>
                      <a:pt x="3307" y="1579"/>
                    </a:lnTo>
                    <a:lnTo>
                      <a:pt x="3331" y="2320"/>
                    </a:lnTo>
                    <a:lnTo>
                      <a:pt x="3331" y="2443"/>
                    </a:lnTo>
                    <a:lnTo>
                      <a:pt x="3331" y="2764"/>
                    </a:lnTo>
                    <a:lnTo>
                      <a:pt x="3307" y="3085"/>
                    </a:lnTo>
                    <a:lnTo>
                      <a:pt x="3257" y="3381"/>
                    </a:lnTo>
                    <a:lnTo>
                      <a:pt x="3208" y="3677"/>
                    </a:lnTo>
                    <a:lnTo>
                      <a:pt x="3134" y="3998"/>
                    </a:lnTo>
                    <a:lnTo>
                      <a:pt x="3035" y="4294"/>
                    </a:lnTo>
                    <a:lnTo>
                      <a:pt x="2936" y="4590"/>
                    </a:lnTo>
                    <a:lnTo>
                      <a:pt x="2788" y="4886"/>
                    </a:lnTo>
                    <a:lnTo>
                      <a:pt x="2640" y="5182"/>
                    </a:lnTo>
                    <a:lnTo>
                      <a:pt x="2492" y="5478"/>
                    </a:lnTo>
                    <a:lnTo>
                      <a:pt x="2295" y="5774"/>
                    </a:lnTo>
                    <a:lnTo>
                      <a:pt x="2073" y="6046"/>
                    </a:lnTo>
                    <a:lnTo>
                      <a:pt x="1851" y="6342"/>
                    </a:lnTo>
                    <a:lnTo>
                      <a:pt x="1604" y="6638"/>
                    </a:lnTo>
                    <a:lnTo>
                      <a:pt x="1036" y="7230"/>
                    </a:lnTo>
                    <a:lnTo>
                      <a:pt x="716" y="7600"/>
                    </a:lnTo>
                    <a:lnTo>
                      <a:pt x="568" y="7798"/>
                    </a:lnTo>
                    <a:lnTo>
                      <a:pt x="444" y="7995"/>
                    </a:lnTo>
                    <a:lnTo>
                      <a:pt x="345" y="8193"/>
                    </a:lnTo>
                    <a:lnTo>
                      <a:pt x="247" y="8390"/>
                    </a:lnTo>
                    <a:lnTo>
                      <a:pt x="173" y="8612"/>
                    </a:lnTo>
                    <a:lnTo>
                      <a:pt x="99" y="8834"/>
                    </a:lnTo>
                    <a:lnTo>
                      <a:pt x="49" y="9056"/>
                    </a:lnTo>
                    <a:lnTo>
                      <a:pt x="25" y="9278"/>
                    </a:lnTo>
                    <a:lnTo>
                      <a:pt x="0" y="9525"/>
                    </a:lnTo>
                    <a:lnTo>
                      <a:pt x="0" y="9747"/>
                    </a:lnTo>
                    <a:lnTo>
                      <a:pt x="25" y="10265"/>
                    </a:lnTo>
                    <a:lnTo>
                      <a:pt x="123" y="10808"/>
                    </a:lnTo>
                    <a:lnTo>
                      <a:pt x="222" y="11129"/>
                    </a:lnTo>
                    <a:lnTo>
                      <a:pt x="321" y="11425"/>
                    </a:lnTo>
                    <a:lnTo>
                      <a:pt x="469" y="11697"/>
                    </a:lnTo>
                    <a:lnTo>
                      <a:pt x="617" y="11968"/>
                    </a:lnTo>
                    <a:lnTo>
                      <a:pt x="691" y="12116"/>
                    </a:lnTo>
                    <a:lnTo>
                      <a:pt x="765" y="12832"/>
                    </a:lnTo>
                    <a:lnTo>
                      <a:pt x="864" y="13547"/>
                    </a:lnTo>
                    <a:lnTo>
                      <a:pt x="1012" y="14263"/>
                    </a:lnTo>
                    <a:lnTo>
                      <a:pt x="1160" y="14954"/>
                    </a:lnTo>
                    <a:lnTo>
                      <a:pt x="987" y="15447"/>
                    </a:lnTo>
                    <a:lnTo>
                      <a:pt x="888" y="15916"/>
                    </a:lnTo>
                    <a:lnTo>
                      <a:pt x="790" y="16410"/>
                    </a:lnTo>
                    <a:lnTo>
                      <a:pt x="740" y="16879"/>
                    </a:lnTo>
                    <a:lnTo>
                      <a:pt x="666" y="17372"/>
                    </a:lnTo>
                    <a:lnTo>
                      <a:pt x="592" y="17841"/>
                    </a:lnTo>
                    <a:lnTo>
                      <a:pt x="518" y="18162"/>
                    </a:lnTo>
                    <a:lnTo>
                      <a:pt x="494" y="18483"/>
                    </a:lnTo>
                    <a:lnTo>
                      <a:pt x="494" y="18779"/>
                    </a:lnTo>
                    <a:lnTo>
                      <a:pt x="494" y="19050"/>
                    </a:lnTo>
                    <a:lnTo>
                      <a:pt x="543" y="19322"/>
                    </a:lnTo>
                    <a:lnTo>
                      <a:pt x="568" y="19568"/>
                    </a:lnTo>
                    <a:lnTo>
                      <a:pt x="642" y="19815"/>
                    </a:lnTo>
                    <a:lnTo>
                      <a:pt x="716" y="20062"/>
                    </a:lnTo>
                    <a:lnTo>
                      <a:pt x="913" y="20506"/>
                    </a:lnTo>
                    <a:lnTo>
                      <a:pt x="1160" y="20901"/>
                    </a:lnTo>
                    <a:lnTo>
                      <a:pt x="1407" y="21271"/>
                    </a:lnTo>
                    <a:lnTo>
                      <a:pt x="1703" y="21616"/>
                    </a:lnTo>
                    <a:lnTo>
                      <a:pt x="1949" y="21937"/>
                    </a:lnTo>
                    <a:lnTo>
                      <a:pt x="2147" y="22258"/>
                    </a:lnTo>
                    <a:lnTo>
                      <a:pt x="2418" y="23911"/>
                    </a:lnTo>
                    <a:lnTo>
                      <a:pt x="2369" y="24109"/>
                    </a:lnTo>
                    <a:lnTo>
                      <a:pt x="2270" y="24430"/>
                    </a:lnTo>
                    <a:lnTo>
                      <a:pt x="2246" y="24726"/>
                    </a:lnTo>
                    <a:lnTo>
                      <a:pt x="2270" y="24972"/>
                    </a:lnTo>
                    <a:lnTo>
                      <a:pt x="2320" y="25219"/>
                    </a:lnTo>
                    <a:lnTo>
                      <a:pt x="2394" y="25417"/>
                    </a:lnTo>
                    <a:lnTo>
                      <a:pt x="2492" y="25614"/>
                    </a:lnTo>
                    <a:lnTo>
                      <a:pt x="2591" y="25787"/>
                    </a:lnTo>
                    <a:lnTo>
                      <a:pt x="2739" y="25959"/>
                    </a:lnTo>
                    <a:lnTo>
                      <a:pt x="2788" y="26280"/>
                    </a:lnTo>
                    <a:lnTo>
                      <a:pt x="2887" y="26996"/>
                    </a:lnTo>
                    <a:lnTo>
                      <a:pt x="3010" y="27711"/>
                    </a:lnTo>
                    <a:lnTo>
                      <a:pt x="3307" y="29143"/>
                    </a:lnTo>
                    <a:lnTo>
                      <a:pt x="3282" y="29463"/>
                    </a:lnTo>
                    <a:lnTo>
                      <a:pt x="3257" y="29784"/>
                    </a:lnTo>
                    <a:lnTo>
                      <a:pt x="3282" y="30105"/>
                    </a:lnTo>
                    <a:lnTo>
                      <a:pt x="3331" y="30426"/>
                    </a:lnTo>
                    <a:lnTo>
                      <a:pt x="3405" y="30722"/>
                    </a:lnTo>
                    <a:lnTo>
                      <a:pt x="3529" y="31043"/>
                    </a:lnTo>
                    <a:lnTo>
                      <a:pt x="3652" y="31339"/>
                    </a:lnTo>
                    <a:lnTo>
                      <a:pt x="3800" y="31635"/>
                    </a:lnTo>
                    <a:lnTo>
                      <a:pt x="3899" y="32375"/>
                    </a:lnTo>
                    <a:lnTo>
                      <a:pt x="3998" y="33116"/>
                    </a:lnTo>
                    <a:lnTo>
                      <a:pt x="4047" y="33732"/>
                    </a:lnTo>
                    <a:lnTo>
                      <a:pt x="4121" y="34349"/>
                    </a:lnTo>
                    <a:lnTo>
                      <a:pt x="4318" y="35583"/>
                    </a:lnTo>
                    <a:lnTo>
                      <a:pt x="4244" y="35830"/>
                    </a:lnTo>
                    <a:lnTo>
                      <a:pt x="4220" y="36052"/>
                    </a:lnTo>
                    <a:lnTo>
                      <a:pt x="4220" y="36323"/>
                    </a:lnTo>
                    <a:lnTo>
                      <a:pt x="4269" y="36570"/>
                    </a:lnTo>
                    <a:lnTo>
                      <a:pt x="4318" y="36817"/>
                    </a:lnTo>
                    <a:lnTo>
                      <a:pt x="4417" y="37064"/>
                    </a:lnTo>
                    <a:lnTo>
                      <a:pt x="4565" y="37310"/>
                    </a:lnTo>
                    <a:lnTo>
                      <a:pt x="4713" y="37557"/>
                    </a:lnTo>
                    <a:lnTo>
                      <a:pt x="4960" y="38470"/>
                    </a:lnTo>
                    <a:lnTo>
                      <a:pt x="5231" y="39383"/>
                    </a:lnTo>
                    <a:lnTo>
                      <a:pt x="5503" y="40272"/>
                    </a:lnTo>
                    <a:lnTo>
                      <a:pt x="5824" y="41160"/>
                    </a:lnTo>
                    <a:lnTo>
                      <a:pt x="6095" y="41950"/>
                    </a:lnTo>
                    <a:lnTo>
                      <a:pt x="6342" y="42715"/>
                    </a:lnTo>
                    <a:lnTo>
                      <a:pt x="6835" y="44269"/>
                    </a:lnTo>
                    <a:lnTo>
                      <a:pt x="7057" y="45009"/>
                    </a:lnTo>
                    <a:lnTo>
                      <a:pt x="7304" y="45750"/>
                    </a:lnTo>
                    <a:lnTo>
                      <a:pt x="7576" y="46465"/>
                    </a:lnTo>
                    <a:lnTo>
                      <a:pt x="7872" y="47181"/>
                    </a:lnTo>
                    <a:lnTo>
                      <a:pt x="7674" y="47650"/>
                    </a:lnTo>
                    <a:lnTo>
                      <a:pt x="7600" y="47872"/>
                    </a:lnTo>
                    <a:lnTo>
                      <a:pt x="7551" y="48094"/>
                    </a:lnTo>
                    <a:lnTo>
                      <a:pt x="7526" y="48291"/>
                    </a:lnTo>
                    <a:lnTo>
                      <a:pt x="7551" y="48489"/>
                    </a:lnTo>
                    <a:lnTo>
                      <a:pt x="7625" y="48662"/>
                    </a:lnTo>
                    <a:lnTo>
                      <a:pt x="7724" y="48859"/>
                    </a:lnTo>
                    <a:lnTo>
                      <a:pt x="7872" y="49032"/>
                    </a:lnTo>
                    <a:lnTo>
                      <a:pt x="8094" y="49204"/>
                    </a:lnTo>
                    <a:lnTo>
                      <a:pt x="8464" y="49476"/>
                    </a:lnTo>
                    <a:lnTo>
                      <a:pt x="8883" y="49698"/>
                    </a:lnTo>
                    <a:lnTo>
                      <a:pt x="9278" y="49895"/>
                    </a:lnTo>
                    <a:lnTo>
                      <a:pt x="9698" y="50043"/>
                    </a:lnTo>
                    <a:lnTo>
                      <a:pt x="9994" y="50364"/>
                    </a:lnTo>
                    <a:lnTo>
                      <a:pt x="10315" y="50660"/>
                    </a:lnTo>
                    <a:lnTo>
                      <a:pt x="10660" y="50956"/>
                    </a:lnTo>
                    <a:lnTo>
                      <a:pt x="11030" y="51253"/>
                    </a:lnTo>
                    <a:lnTo>
                      <a:pt x="11376" y="51499"/>
                    </a:lnTo>
                    <a:lnTo>
                      <a:pt x="11746" y="51721"/>
                    </a:lnTo>
                    <a:lnTo>
                      <a:pt x="12511" y="52166"/>
                    </a:lnTo>
                    <a:lnTo>
                      <a:pt x="13300" y="52560"/>
                    </a:lnTo>
                    <a:lnTo>
                      <a:pt x="14090" y="52955"/>
                    </a:lnTo>
                    <a:lnTo>
                      <a:pt x="14263" y="53177"/>
                    </a:lnTo>
                    <a:lnTo>
                      <a:pt x="14460" y="53375"/>
                    </a:lnTo>
                    <a:lnTo>
                      <a:pt x="14682" y="53547"/>
                    </a:lnTo>
                    <a:lnTo>
                      <a:pt x="14904" y="53720"/>
                    </a:lnTo>
                    <a:lnTo>
                      <a:pt x="15151" y="53844"/>
                    </a:lnTo>
                    <a:lnTo>
                      <a:pt x="15423" y="53942"/>
                    </a:lnTo>
                    <a:lnTo>
                      <a:pt x="15719" y="54041"/>
                    </a:lnTo>
                    <a:lnTo>
                      <a:pt x="16015" y="54090"/>
                    </a:lnTo>
                    <a:lnTo>
                      <a:pt x="16434" y="54386"/>
                    </a:lnTo>
                    <a:lnTo>
                      <a:pt x="17051" y="54905"/>
                    </a:lnTo>
                    <a:lnTo>
                      <a:pt x="17125" y="55176"/>
                    </a:lnTo>
                    <a:lnTo>
                      <a:pt x="17249" y="55423"/>
                    </a:lnTo>
                    <a:lnTo>
                      <a:pt x="17397" y="55645"/>
                    </a:lnTo>
                    <a:lnTo>
                      <a:pt x="17545" y="55842"/>
                    </a:lnTo>
                    <a:lnTo>
                      <a:pt x="17717" y="56015"/>
                    </a:lnTo>
                    <a:lnTo>
                      <a:pt x="17915" y="56188"/>
                    </a:lnTo>
                    <a:lnTo>
                      <a:pt x="18285" y="56484"/>
                    </a:lnTo>
                    <a:lnTo>
                      <a:pt x="18532" y="56657"/>
                    </a:lnTo>
                    <a:lnTo>
                      <a:pt x="18754" y="56854"/>
                    </a:lnTo>
                    <a:lnTo>
                      <a:pt x="19173" y="57224"/>
                    </a:lnTo>
                    <a:lnTo>
                      <a:pt x="19543" y="57594"/>
                    </a:lnTo>
                    <a:lnTo>
                      <a:pt x="19889" y="57989"/>
                    </a:lnTo>
                    <a:lnTo>
                      <a:pt x="20185" y="58384"/>
                    </a:lnTo>
                    <a:lnTo>
                      <a:pt x="20481" y="58779"/>
                    </a:lnTo>
                    <a:lnTo>
                      <a:pt x="20728" y="59198"/>
                    </a:lnTo>
                    <a:lnTo>
                      <a:pt x="20950" y="59618"/>
                    </a:lnTo>
                    <a:lnTo>
                      <a:pt x="21147" y="60062"/>
                    </a:lnTo>
                    <a:lnTo>
                      <a:pt x="21295" y="60506"/>
                    </a:lnTo>
                    <a:lnTo>
                      <a:pt x="21444" y="60950"/>
                    </a:lnTo>
                    <a:lnTo>
                      <a:pt x="21542" y="61394"/>
                    </a:lnTo>
                    <a:lnTo>
                      <a:pt x="21616" y="61863"/>
                    </a:lnTo>
                    <a:lnTo>
                      <a:pt x="21666" y="62332"/>
                    </a:lnTo>
                    <a:lnTo>
                      <a:pt x="21690" y="62826"/>
                    </a:lnTo>
                    <a:lnTo>
                      <a:pt x="21666" y="63319"/>
                    </a:lnTo>
                    <a:lnTo>
                      <a:pt x="21616" y="63813"/>
                    </a:lnTo>
                    <a:lnTo>
                      <a:pt x="21592" y="64059"/>
                    </a:lnTo>
                    <a:lnTo>
                      <a:pt x="21616" y="64331"/>
                    </a:lnTo>
                    <a:lnTo>
                      <a:pt x="21641" y="64479"/>
                    </a:lnTo>
                    <a:lnTo>
                      <a:pt x="21666" y="64602"/>
                    </a:lnTo>
                    <a:lnTo>
                      <a:pt x="21740" y="64726"/>
                    </a:lnTo>
                    <a:lnTo>
                      <a:pt x="21814" y="64849"/>
                    </a:lnTo>
                    <a:lnTo>
                      <a:pt x="21912" y="64948"/>
                    </a:lnTo>
                    <a:lnTo>
                      <a:pt x="22036" y="65046"/>
                    </a:lnTo>
                    <a:lnTo>
                      <a:pt x="22159" y="65121"/>
                    </a:lnTo>
                    <a:lnTo>
                      <a:pt x="22283" y="65170"/>
                    </a:lnTo>
                    <a:lnTo>
                      <a:pt x="22554" y="65219"/>
                    </a:lnTo>
                    <a:lnTo>
                      <a:pt x="22825" y="65269"/>
                    </a:lnTo>
                    <a:lnTo>
                      <a:pt x="24676" y="65441"/>
                    </a:lnTo>
                    <a:lnTo>
                      <a:pt x="26502" y="65639"/>
                    </a:lnTo>
                    <a:lnTo>
                      <a:pt x="30031" y="66009"/>
                    </a:lnTo>
                    <a:lnTo>
                      <a:pt x="31808" y="66182"/>
                    </a:lnTo>
                    <a:lnTo>
                      <a:pt x="33584" y="66305"/>
                    </a:lnTo>
                    <a:lnTo>
                      <a:pt x="33634" y="66182"/>
                    </a:lnTo>
                    <a:lnTo>
                      <a:pt x="33708" y="66083"/>
                    </a:lnTo>
                    <a:lnTo>
                      <a:pt x="33806" y="65984"/>
                    </a:lnTo>
                    <a:lnTo>
                      <a:pt x="33905" y="65885"/>
                    </a:lnTo>
                    <a:lnTo>
                      <a:pt x="33954" y="65861"/>
                    </a:lnTo>
                    <a:lnTo>
                      <a:pt x="34818" y="65910"/>
                    </a:lnTo>
                    <a:lnTo>
                      <a:pt x="35015" y="65787"/>
                    </a:lnTo>
                    <a:lnTo>
                      <a:pt x="35114" y="65713"/>
                    </a:lnTo>
                    <a:lnTo>
                      <a:pt x="35188" y="65614"/>
                    </a:lnTo>
                    <a:lnTo>
                      <a:pt x="35262" y="65515"/>
                    </a:lnTo>
                    <a:lnTo>
                      <a:pt x="35312" y="65392"/>
                    </a:lnTo>
                    <a:lnTo>
                      <a:pt x="35336" y="65244"/>
                    </a:lnTo>
                    <a:lnTo>
                      <a:pt x="35361" y="65096"/>
                    </a:lnTo>
                    <a:lnTo>
                      <a:pt x="35386" y="64775"/>
                    </a:lnTo>
                    <a:lnTo>
                      <a:pt x="35386" y="64430"/>
                    </a:lnTo>
                    <a:lnTo>
                      <a:pt x="35361" y="64084"/>
                    </a:lnTo>
                    <a:lnTo>
                      <a:pt x="35336" y="63763"/>
                    </a:lnTo>
                    <a:lnTo>
                      <a:pt x="35262" y="63245"/>
                    </a:lnTo>
                    <a:lnTo>
                      <a:pt x="35237" y="62998"/>
                    </a:lnTo>
                    <a:lnTo>
                      <a:pt x="35237" y="62727"/>
                    </a:lnTo>
                    <a:lnTo>
                      <a:pt x="35312" y="62431"/>
                    </a:lnTo>
                    <a:lnTo>
                      <a:pt x="35386" y="62184"/>
                    </a:lnTo>
                    <a:lnTo>
                      <a:pt x="35509" y="61937"/>
                    </a:lnTo>
                    <a:lnTo>
                      <a:pt x="35632" y="61715"/>
                    </a:lnTo>
                    <a:lnTo>
                      <a:pt x="35608" y="61691"/>
                    </a:lnTo>
                    <a:lnTo>
                      <a:pt x="35632" y="61691"/>
                    </a:lnTo>
                    <a:lnTo>
                      <a:pt x="35879" y="61320"/>
                    </a:lnTo>
                    <a:lnTo>
                      <a:pt x="36101" y="60926"/>
                    </a:lnTo>
                    <a:lnTo>
                      <a:pt x="36200" y="60679"/>
                    </a:lnTo>
                    <a:lnTo>
                      <a:pt x="36299" y="60432"/>
                    </a:lnTo>
                    <a:lnTo>
                      <a:pt x="36422" y="59914"/>
                    </a:lnTo>
                    <a:lnTo>
                      <a:pt x="36595" y="59420"/>
                    </a:lnTo>
                    <a:lnTo>
                      <a:pt x="36693" y="59174"/>
                    </a:lnTo>
                    <a:lnTo>
                      <a:pt x="36817" y="58951"/>
                    </a:lnTo>
                    <a:lnTo>
                      <a:pt x="37039" y="58680"/>
                    </a:lnTo>
                    <a:lnTo>
                      <a:pt x="37261" y="58458"/>
                    </a:lnTo>
                    <a:lnTo>
                      <a:pt x="37310" y="58409"/>
                    </a:lnTo>
                    <a:lnTo>
                      <a:pt x="37680" y="58162"/>
                    </a:lnTo>
                    <a:lnTo>
                      <a:pt x="37705" y="58112"/>
                    </a:lnTo>
                    <a:lnTo>
                      <a:pt x="37754" y="58088"/>
                    </a:lnTo>
                    <a:lnTo>
                      <a:pt x="37853" y="58063"/>
                    </a:lnTo>
                    <a:lnTo>
                      <a:pt x="37878" y="58038"/>
                    </a:lnTo>
                    <a:lnTo>
                      <a:pt x="37952" y="57915"/>
                    </a:lnTo>
                    <a:lnTo>
                      <a:pt x="38051" y="57792"/>
                    </a:lnTo>
                    <a:lnTo>
                      <a:pt x="38174" y="57693"/>
                    </a:lnTo>
                    <a:lnTo>
                      <a:pt x="38297" y="57619"/>
                    </a:lnTo>
                    <a:lnTo>
                      <a:pt x="38569" y="57422"/>
                    </a:lnTo>
                    <a:lnTo>
                      <a:pt x="38692" y="57323"/>
                    </a:lnTo>
                    <a:lnTo>
                      <a:pt x="38791" y="57224"/>
                    </a:lnTo>
                    <a:lnTo>
                      <a:pt x="38791" y="57101"/>
                    </a:lnTo>
                    <a:lnTo>
                      <a:pt x="38766" y="56977"/>
                    </a:lnTo>
                    <a:lnTo>
                      <a:pt x="38717" y="56879"/>
                    </a:lnTo>
                    <a:lnTo>
                      <a:pt x="38593" y="56755"/>
                    </a:lnTo>
                    <a:lnTo>
                      <a:pt x="38445" y="56583"/>
                    </a:lnTo>
                    <a:lnTo>
                      <a:pt x="38347" y="56509"/>
                    </a:lnTo>
                    <a:lnTo>
                      <a:pt x="38273" y="56434"/>
                    </a:lnTo>
                    <a:lnTo>
                      <a:pt x="38223" y="56336"/>
                    </a:lnTo>
                    <a:lnTo>
                      <a:pt x="38199" y="56188"/>
                    </a:lnTo>
                    <a:lnTo>
                      <a:pt x="38125" y="55966"/>
                    </a:lnTo>
                    <a:lnTo>
                      <a:pt x="38051" y="55768"/>
                    </a:lnTo>
                    <a:lnTo>
                      <a:pt x="37853" y="55373"/>
                    </a:lnTo>
                    <a:lnTo>
                      <a:pt x="37754" y="55201"/>
                    </a:lnTo>
                    <a:lnTo>
                      <a:pt x="37680" y="55003"/>
                    </a:lnTo>
                    <a:lnTo>
                      <a:pt x="37631" y="54781"/>
                    </a:lnTo>
                    <a:lnTo>
                      <a:pt x="37582" y="54534"/>
                    </a:lnTo>
                    <a:lnTo>
                      <a:pt x="37582" y="54238"/>
                    </a:lnTo>
                    <a:lnTo>
                      <a:pt x="37508" y="53769"/>
                    </a:lnTo>
                    <a:lnTo>
                      <a:pt x="37458" y="53325"/>
                    </a:lnTo>
                    <a:lnTo>
                      <a:pt x="37409" y="52856"/>
                    </a:lnTo>
                    <a:lnTo>
                      <a:pt x="37335" y="52412"/>
                    </a:lnTo>
                    <a:lnTo>
                      <a:pt x="37212" y="51968"/>
                    </a:lnTo>
                    <a:lnTo>
                      <a:pt x="37138" y="51968"/>
                    </a:lnTo>
                    <a:lnTo>
                      <a:pt x="37088" y="51943"/>
                    </a:lnTo>
                    <a:lnTo>
                      <a:pt x="37039" y="51919"/>
                    </a:lnTo>
                    <a:lnTo>
                      <a:pt x="37014" y="51894"/>
                    </a:lnTo>
                    <a:lnTo>
                      <a:pt x="36965" y="51795"/>
                    </a:lnTo>
                    <a:lnTo>
                      <a:pt x="36965" y="51672"/>
                    </a:lnTo>
                    <a:lnTo>
                      <a:pt x="36866" y="51401"/>
                    </a:lnTo>
                    <a:lnTo>
                      <a:pt x="36743" y="51154"/>
                    </a:lnTo>
                    <a:lnTo>
                      <a:pt x="36644" y="50956"/>
                    </a:lnTo>
                    <a:lnTo>
                      <a:pt x="36496" y="50759"/>
                    </a:lnTo>
                    <a:lnTo>
                      <a:pt x="36348" y="50586"/>
                    </a:lnTo>
                    <a:lnTo>
                      <a:pt x="36175" y="50438"/>
                    </a:lnTo>
                    <a:lnTo>
                      <a:pt x="36052" y="50389"/>
                    </a:lnTo>
                    <a:lnTo>
                      <a:pt x="35904" y="50315"/>
                    </a:lnTo>
                    <a:lnTo>
                      <a:pt x="35854" y="50265"/>
                    </a:lnTo>
                    <a:lnTo>
                      <a:pt x="35830" y="50216"/>
                    </a:lnTo>
                    <a:lnTo>
                      <a:pt x="35805" y="50142"/>
                    </a:lnTo>
                    <a:lnTo>
                      <a:pt x="35780" y="50043"/>
                    </a:lnTo>
                    <a:lnTo>
                      <a:pt x="35608" y="49920"/>
                    </a:lnTo>
                    <a:lnTo>
                      <a:pt x="35460" y="49747"/>
                    </a:lnTo>
                    <a:lnTo>
                      <a:pt x="35386" y="49550"/>
                    </a:lnTo>
                    <a:lnTo>
                      <a:pt x="35312" y="49352"/>
                    </a:lnTo>
                    <a:lnTo>
                      <a:pt x="35213" y="49278"/>
                    </a:lnTo>
                    <a:lnTo>
                      <a:pt x="35139" y="49204"/>
                    </a:lnTo>
                    <a:lnTo>
                      <a:pt x="34991" y="49056"/>
                    </a:lnTo>
                    <a:lnTo>
                      <a:pt x="34892" y="48859"/>
                    </a:lnTo>
                    <a:lnTo>
                      <a:pt x="34843" y="48637"/>
                    </a:lnTo>
                    <a:lnTo>
                      <a:pt x="34744" y="48563"/>
                    </a:lnTo>
                    <a:lnTo>
                      <a:pt x="34645" y="48513"/>
                    </a:lnTo>
                    <a:lnTo>
                      <a:pt x="34522" y="48341"/>
                    </a:lnTo>
                    <a:lnTo>
                      <a:pt x="34423" y="48143"/>
                    </a:lnTo>
                    <a:lnTo>
                      <a:pt x="34374" y="47921"/>
                    </a:lnTo>
                    <a:lnTo>
                      <a:pt x="34250" y="47872"/>
                    </a:lnTo>
                    <a:lnTo>
                      <a:pt x="34176" y="47798"/>
                    </a:lnTo>
                    <a:lnTo>
                      <a:pt x="34102" y="47724"/>
                    </a:lnTo>
                    <a:lnTo>
                      <a:pt x="34028" y="47625"/>
                    </a:lnTo>
                    <a:lnTo>
                      <a:pt x="33954" y="47428"/>
                    </a:lnTo>
                    <a:lnTo>
                      <a:pt x="33880" y="47206"/>
                    </a:lnTo>
                    <a:lnTo>
                      <a:pt x="33757" y="47132"/>
                    </a:lnTo>
                    <a:lnTo>
                      <a:pt x="33658" y="47033"/>
                    </a:lnTo>
                    <a:lnTo>
                      <a:pt x="33634" y="46885"/>
                    </a:lnTo>
                    <a:lnTo>
                      <a:pt x="33658" y="46737"/>
                    </a:lnTo>
                    <a:lnTo>
                      <a:pt x="33535" y="46687"/>
                    </a:lnTo>
                    <a:lnTo>
                      <a:pt x="33411" y="46638"/>
                    </a:lnTo>
                    <a:lnTo>
                      <a:pt x="33337" y="46564"/>
                    </a:lnTo>
                    <a:lnTo>
                      <a:pt x="33263" y="46490"/>
                    </a:lnTo>
                    <a:lnTo>
                      <a:pt x="33214" y="46391"/>
                    </a:lnTo>
                    <a:lnTo>
                      <a:pt x="33189" y="46293"/>
                    </a:lnTo>
                    <a:lnTo>
                      <a:pt x="33165" y="46169"/>
                    </a:lnTo>
                    <a:lnTo>
                      <a:pt x="33189" y="46021"/>
                    </a:lnTo>
                    <a:lnTo>
                      <a:pt x="33041" y="45996"/>
                    </a:lnTo>
                    <a:lnTo>
                      <a:pt x="32943" y="45922"/>
                    </a:lnTo>
                    <a:lnTo>
                      <a:pt x="32844" y="45873"/>
                    </a:lnTo>
                    <a:lnTo>
                      <a:pt x="32795" y="45774"/>
                    </a:lnTo>
                    <a:lnTo>
                      <a:pt x="32745" y="45676"/>
                    </a:lnTo>
                    <a:lnTo>
                      <a:pt x="32696" y="45577"/>
                    </a:lnTo>
                    <a:lnTo>
                      <a:pt x="32696" y="45454"/>
                    </a:lnTo>
                    <a:lnTo>
                      <a:pt x="32696" y="45306"/>
                    </a:lnTo>
                    <a:lnTo>
                      <a:pt x="32572" y="45281"/>
                    </a:lnTo>
                    <a:lnTo>
                      <a:pt x="32474" y="45232"/>
                    </a:lnTo>
                    <a:lnTo>
                      <a:pt x="32375" y="45157"/>
                    </a:lnTo>
                    <a:lnTo>
                      <a:pt x="32301" y="45083"/>
                    </a:lnTo>
                    <a:lnTo>
                      <a:pt x="32252" y="44985"/>
                    </a:lnTo>
                    <a:lnTo>
                      <a:pt x="32227" y="44861"/>
                    </a:lnTo>
                    <a:lnTo>
                      <a:pt x="32227" y="44738"/>
                    </a:lnTo>
                    <a:lnTo>
                      <a:pt x="32227" y="44615"/>
                    </a:lnTo>
                    <a:lnTo>
                      <a:pt x="32104" y="44615"/>
                    </a:lnTo>
                    <a:lnTo>
                      <a:pt x="32054" y="44590"/>
                    </a:lnTo>
                    <a:lnTo>
                      <a:pt x="32030" y="44541"/>
                    </a:lnTo>
                    <a:lnTo>
                      <a:pt x="32005" y="44442"/>
                    </a:lnTo>
                    <a:lnTo>
                      <a:pt x="31980" y="44319"/>
                    </a:lnTo>
                    <a:lnTo>
                      <a:pt x="31857" y="43973"/>
                    </a:lnTo>
                    <a:lnTo>
                      <a:pt x="31684" y="43652"/>
                    </a:lnTo>
                    <a:lnTo>
                      <a:pt x="31487" y="43356"/>
                    </a:lnTo>
                    <a:lnTo>
                      <a:pt x="31339" y="43208"/>
                    </a:lnTo>
                    <a:lnTo>
                      <a:pt x="31215" y="43085"/>
                    </a:lnTo>
                    <a:lnTo>
                      <a:pt x="31067" y="43035"/>
                    </a:lnTo>
                    <a:lnTo>
                      <a:pt x="30944" y="42961"/>
                    </a:lnTo>
                    <a:lnTo>
                      <a:pt x="30894" y="42937"/>
                    </a:lnTo>
                    <a:lnTo>
                      <a:pt x="30845" y="42863"/>
                    </a:lnTo>
                    <a:lnTo>
                      <a:pt x="30820" y="42789"/>
                    </a:lnTo>
                    <a:lnTo>
                      <a:pt x="30820" y="42715"/>
                    </a:lnTo>
                    <a:lnTo>
                      <a:pt x="30623" y="42566"/>
                    </a:lnTo>
                    <a:lnTo>
                      <a:pt x="30500" y="42418"/>
                    </a:lnTo>
                    <a:lnTo>
                      <a:pt x="30401" y="42221"/>
                    </a:lnTo>
                    <a:lnTo>
                      <a:pt x="30327" y="41999"/>
                    </a:lnTo>
                    <a:lnTo>
                      <a:pt x="30228" y="41950"/>
                    </a:lnTo>
                    <a:lnTo>
                      <a:pt x="30154" y="41876"/>
                    </a:lnTo>
                    <a:lnTo>
                      <a:pt x="30006" y="41703"/>
                    </a:lnTo>
                    <a:lnTo>
                      <a:pt x="29932" y="41505"/>
                    </a:lnTo>
                    <a:lnTo>
                      <a:pt x="29858" y="41283"/>
                    </a:lnTo>
                    <a:lnTo>
                      <a:pt x="29759" y="41234"/>
                    </a:lnTo>
                    <a:lnTo>
                      <a:pt x="29685" y="41160"/>
                    </a:lnTo>
                    <a:lnTo>
                      <a:pt x="29537" y="40987"/>
                    </a:lnTo>
                    <a:lnTo>
                      <a:pt x="29439" y="40790"/>
                    </a:lnTo>
                    <a:lnTo>
                      <a:pt x="29389" y="40592"/>
                    </a:lnTo>
                    <a:lnTo>
                      <a:pt x="29291" y="40518"/>
                    </a:lnTo>
                    <a:lnTo>
                      <a:pt x="29192" y="40444"/>
                    </a:lnTo>
                    <a:lnTo>
                      <a:pt x="29118" y="40370"/>
                    </a:lnTo>
                    <a:lnTo>
                      <a:pt x="29068" y="40296"/>
                    </a:lnTo>
                    <a:lnTo>
                      <a:pt x="28970" y="40099"/>
                    </a:lnTo>
                    <a:lnTo>
                      <a:pt x="28920" y="39877"/>
                    </a:lnTo>
                    <a:lnTo>
                      <a:pt x="28772" y="39803"/>
                    </a:lnTo>
                    <a:lnTo>
                      <a:pt x="28723" y="39753"/>
                    </a:lnTo>
                    <a:lnTo>
                      <a:pt x="28698" y="39679"/>
                    </a:lnTo>
                    <a:lnTo>
                      <a:pt x="28649" y="39556"/>
                    </a:lnTo>
                    <a:lnTo>
                      <a:pt x="28674" y="39408"/>
                    </a:lnTo>
                    <a:lnTo>
                      <a:pt x="28550" y="39359"/>
                    </a:lnTo>
                    <a:lnTo>
                      <a:pt x="28452" y="39309"/>
                    </a:lnTo>
                    <a:lnTo>
                      <a:pt x="28353" y="39235"/>
                    </a:lnTo>
                    <a:lnTo>
                      <a:pt x="28279" y="39137"/>
                    </a:lnTo>
                    <a:lnTo>
                      <a:pt x="28229" y="39038"/>
                    </a:lnTo>
                    <a:lnTo>
                      <a:pt x="28205" y="38939"/>
                    </a:lnTo>
                    <a:lnTo>
                      <a:pt x="28205" y="38816"/>
                    </a:lnTo>
                    <a:lnTo>
                      <a:pt x="28205" y="38692"/>
                    </a:lnTo>
                    <a:lnTo>
                      <a:pt x="28081" y="38643"/>
                    </a:lnTo>
                    <a:lnTo>
                      <a:pt x="27958" y="38594"/>
                    </a:lnTo>
                    <a:lnTo>
                      <a:pt x="27884" y="38520"/>
                    </a:lnTo>
                    <a:lnTo>
                      <a:pt x="27810" y="38446"/>
                    </a:lnTo>
                    <a:lnTo>
                      <a:pt x="27761" y="38347"/>
                    </a:lnTo>
                    <a:lnTo>
                      <a:pt x="27736" y="38223"/>
                    </a:lnTo>
                    <a:lnTo>
                      <a:pt x="27711" y="38100"/>
                    </a:lnTo>
                    <a:lnTo>
                      <a:pt x="27736" y="37977"/>
                    </a:lnTo>
                    <a:lnTo>
                      <a:pt x="27588" y="37927"/>
                    </a:lnTo>
                    <a:lnTo>
                      <a:pt x="27489" y="37878"/>
                    </a:lnTo>
                    <a:lnTo>
                      <a:pt x="27390" y="37829"/>
                    </a:lnTo>
                    <a:lnTo>
                      <a:pt x="27341" y="37730"/>
                    </a:lnTo>
                    <a:lnTo>
                      <a:pt x="27292" y="37631"/>
                    </a:lnTo>
                    <a:lnTo>
                      <a:pt x="27267" y="37533"/>
                    </a:lnTo>
                    <a:lnTo>
                      <a:pt x="27242" y="37409"/>
                    </a:lnTo>
                    <a:lnTo>
                      <a:pt x="27267" y="37261"/>
                    </a:lnTo>
                    <a:lnTo>
                      <a:pt x="27193" y="37286"/>
                    </a:lnTo>
                    <a:lnTo>
                      <a:pt x="27119" y="37261"/>
                    </a:lnTo>
                    <a:lnTo>
                      <a:pt x="27094" y="37236"/>
                    </a:lnTo>
                    <a:lnTo>
                      <a:pt x="27045" y="37187"/>
                    </a:lnTo>
                    <a:lnTo>
                      <a:pt x="27020" y="37088"/>
                    </a:lnTo>
                    <a:lnTo>
                      <a:pt x="27020" y="36990"/>
                    </a:lnTo>
                    <a:lnTo>
                      <a:pt x="26700" y="36447"/>
                    </a:lnTo>
                    <a:lnTo>
                      <a:pt x="26576" y="36397"/>
                    </a:lnTo>
                    <a:lnTo>
                      <a:pt x="26453" y="36323"/>
                    </a:lnTo>
                    <a:lnTo>
                      <a:pt x="26379" y="36299"/>
                    </a:lnTo>
                    <a:lnTo>
                      <a:pt x="26354" y="36225"/>
                    </a:lnTo>
                    <a:lnTo>
                      <a:pt x="26329" y="36175"/>
                    </a:lnTo>
                    <a:lnTo>
                      <a:pt x="26305" y="36077"/>
                    </a:lnTo>
                    <a:lnTo>
                      <a:pt x="26132" y="35953"/>
                    </a:lnTo>
                    <a:lnTo>
                      <a:pt x="26009" y="35781"/>
                    </a:lnTo>
                    <a:lnTo>
                      <a:pt x="25910" y="35583"/>
                    </a:lnTo>
                    <a:lnTo>
                      <a:pt x="25836" y="35361"/>
                    </a:lnTo>
                    <a:lnTo>
                      <a:pt x="25737" y="35312"/>
                    </a:lnTo>
                    <a:lnTo>
                      <a:pt x="25663" y="35238"/>
                    </a:lnTo>
                    <a:lnTo>
                      <a:pt x="25515" y="35065"/>
                    </a:lnTo>
                    <a:lnTo>
                      <a:pt x="25441" y="34868"/>
                    </a:lnTo>
                    <a:lnTo>
                      <a:pt x="25367" y="34670"/>
                    </a:lnTo>
                    <a:lnTo>
                      <a:pt x="25268" y="34596"/>
                    </a:lnTo>
                    <a:lnTo>
                      <a:pt x="25170" y="34522"/>
                    </a:lnTo>
                    <a:lnTo>
                      <a:pt x="25046" y="34349"/>
                    </a:lnTo>
                    <a:lnTo>
                      <a:pt x="24948" y="34177"/>
                    </a:lnTo>
                    <a:lnTo>
                      <a:pt x="24898" y="33955"/>
                    </a:lnTo>
                    <a:lnTo>
                      <a:pt x="24799" y="33880"/>
                    </a:lnTo>
                    <a:lnTo>
                      <a:pt x="24701" y="33831"/>
                    </a:lnTo>
                    <a:lnTo>
                      <a:pt x="24553" y="33658"/>
                    </a:lnTo>
                    <a:lnTo>
                      <a:pt x="24479" y="33461"/>
                    </a:lnTo>
                    <a:lnTo>
                      <a:pt x="24405" y="33239"/>
                    </a:lnTo>
                    <a:lnTo>
                      <a:pt x="24306" y="33190"/>
                    </a:lnTo>
                    <a:lnTo>
                      <a:pt x="24232" y="33116"/>
                    </a:lnTo>
                    <a:lnTo>
                      <a:pt x="24158" y="33041"/>
                    </a:lnTo>
                    <a:lnTo>
                      <a:pt x="24084" y="32943"/>
                    </a:lnTo>
                    <a:lnTo>
                      <a:pt x="23985" y="32745"/>
                    </a:lnTo>
                    <a:lnTo>
                      <a:pt x="23936" y="32523"/>
                    </a:lnTo>
                    <a:lnTo>
                      <a:pt x="23812" y="32449"/>
                    </a:lnTo>
                    <a:lnTo>
                      <a:pt x="23763" y="32400"/>
                    </a:lnTo>
                    <a:lnTo>
                      <a:pt x="23714" y="32351"/>
                    </a:lnTo>
                    <a:lnTo>
                      <a:pt x="23689" y="32203"/>
                    </a:lnTo>
                    <a:lnTo>
                      <a:pt x="23714" y="32054"/>
                    </a:lnTo>
                    <a:lnTo>
                      <a:pt x="23566" y="32005"/>
                    </a:lnTo>
                    <a:lnTo>
                      <a:pt x="23467" y="31956"/>
                    </a:lnTo>
                    <a:lnTo>
                      <a:pt x="23393" y="31882"/>
                    </a:lnTo>
                    <a:lnTo>
                      <a:pt x="23319" y="31808"/>
                    </a:lnTo>
                    <a:lnTo>
                      <a:pt x="23270" y="31709"/>
                    </a:lnTo>
                    <a:lnTo>
                      <a:pt x="23245" y="31610"/>
                    </a:lnTo>
                    <a:lnTo>
                      <a:pt x="23220" y="31487"/>
                    </a:lnTo>
                    <a:lnTo>
                      <a:pt x="23220" y="31339"/>
                    </a:lnTo>
                    <a:lnTo>
                      <a:pt x="23097" y="31314"/>
                    </a:lnTo>
                    <a:lnTo>
                      <a:pt x="22998" y="31240"/>
                    </a:lnTo>
                    <a:lnTo>
                      <a:pt x="22899" y="31191"/>
                    </a:lnTo>
                    <a:lnTo>
                      <a:pt x="22825" y="31092"/>
                    </a:lnTo>
                    <a:lnTo>
                      <a:pt x="22776" y="30993"/>
                    </a:lnTo>
                    <a:lnTo>
                      <a:pt x="22751" y="30895"/>
                    </a:lnTo>
                    <a:lnTo>
                      <a:pt x="22751" y="30771"/>
                    </a:lnTo>
                    <a:lnTo>
                      <a:pt x="22751" y="30623"/>
                    </a:lnTo>
                    <a:lnTo>
                      <a:pt x="22628" y="30599"/>
                    </a:lnTo>
                    <a:lnTo>
                      <a:pt x="22505" y="30549"/>
                    </a:lnTo>
                    <a:lnTo>
                      <a:pt x="22431" y="30475"/>
                    </a:lnTo>
                    <a:lnTo>
                      <a:pt x="22357" y="30401"/>
                    </a:lnTo>
                    <a:lnTo>
                      <a:pt x="22307" y="30302"/>
                    </a:lnTo>
                    <a:lnTo>
                      <a:pt x="22283" y="30179"/>
                    </a:lnTo>
                    <a:lnTo>
                      <a:pt x="22283" y="30056"/>
                    </a:lnTo>
                    <a:lnTo>
                      <a:pt x="22283" y="29932"/>
                    </a:lnTo>
                    <a:lnTo>
                      <a:pt x="22159" y="29932"/>
                    </a:lnTo>
                    <a:lnTo>
                      <a:pt x="22110" y="29883"/>
                    </a:lnTo>
                    <a:lnTo>
                      <a:pt x="22085" y="29858"/>
                    </a:lnTo>
                    <a:lnTo>
                      <a:pt x="22060" y="29760"/>
                    </a:lnTo>
                    <a:lnTo>
                      <a:pt x="22036" y="29636"/>
                    </a:lnTo>
                    <a:lnTo>
                      <a:pt x="21912" y="29291"/>
                    </a:lnTo>
                    <a:lnTo>
                      <a:pt x="21789" y="29044"/>
                    </a:lnTo>
                    <a:lnTo>
                      <a:pt x="21641" y="28822"/>
                    </a:lnTo>
                    <a:lnTo>
                      <a:pt x="21468" y="28600"/>
                    </a:lnTo>
                    <a:lnTo>
                      <a:pt x="21271" y="28402"/>
                    </a:lnTo>
                    <a:lnTo>
                      <a:pt x="21123" y="28353"/>
                    </a:lnTo>
                    <a:lnTo>
                      <a:pt x="20999" y="28304"/>
                    </a:lnTo>
                    <a:lnTo>
                      <a:pt x="20950" y="28254"/>
                    </a:lnTo>
                    <a:lnTo>
                      <a:pt x="20901" y="28180"/>
                    </a:lnTo>
                    <a:lnTo>
                      <a:pt x="20876" y="28106"/>
                    </a:lnTo>
                    <a:lnTo>
                      <a:pt x="20851" y="28032"/>
                    </a:lnTo>
                    <a:lnTo>
                      <a:pt x="20777" y="27958"/>
                    </a:lnTo>
                    <a:lnTo>
                      <a:pt x="20679" y="27884"/>
                    </a:lnTo>
                    <a:lnTo>
                      <a:pt x="20555" y="27736"/>
                    </a:lnTo>
                    <a:lnTo>
                      <a:pt x="20456" y="27539"/>
                    </a:lnTo>
                    <a:lnTo>
                      <a:pt x="20382" y="27317"/>
                    </a:lnTo>
                    <a:lnTo>
                      <a:pt x="20284" y="27267"/>
                    </a:lnTo>
                    <a:lnTo>
                      <a:pt x="20210" y="27193"/>
                    </a:lnTo>
                    <a:lnTo>
                      <a:pt x="20062" y="27021"/>
                    </a:lnTo>
                    <a:lnTo>
                      <a:pt x="19988" y="26823"/>
                    </a:lnTo>
                    <a:lnTo>
                      <a:pt x="19914" y="26601"/>
                    </a:lnTo>
                    <a:lnTo>
                      <a:pt x="19815" y="26552"/>
                    </a:lnTo>
                    <a:lnTo>
                      <a:pt x="19716" y="26478"/>
                    </a:lnTo>
                    <a:lnTo>
                      <a:pt x="19593" y="26305"/>
                    </a:lnTo>
                    <a:lnTo>
                      <a:pt x="19494" y="26107"/>
                    </a:lnTo>
                    <a:lnTo>
                      <a:pt x="19445" y="25885"/>
                    </a:lnTo>
                    <a:lnTo>
                      <a:pt x="19346" y="25836"/>
                    </a:lnTo>
                    <a:lnTo>
                      <a:pt x="19247" y="25762"/>
                    </a:lnTo>
                    <a:lnTo>
                      <a:pt x="19173" y="25688"/>
                    </a:lnTo>
                    <a:lnTo>
                      <a:pt x="19124" y="25614"/>
                    </a:lnTo>
                    <a:lnTo>
                      <a:pt x="19025" y="25417"/>
                    </a:lnTo>
                    <a:lnTo>
                      <a:pt x="18976" y="25194"/>
                    </a:lnTo>
                    <a:lnTo>
                      <a:pt x="18828" y="25120"/>
                    </a:lnTo>
                    <a:lnTo>
                      <a:pt x="18779" y="25071"/>
                    </a:lnTo>
                    <a:lnTo>
                      <a:pt x="18754" y="24997"/>
                    </a:lnTo>
                    <a:lnTo>
                      <a:pt x="18704" y="24874"/>
                    </a:lnTo>
                    <a:lnTo>
                      <a:pt x="18729" y="24701"/>
                    </a:lnTo>
                    <a:lnTo>
                      <a:pt x="18606" y="24676"/>
                    </a:lnTo>
                    <a:lnTo>
                      <a:pt x="18482" y="24602"/>
                    </a:lnTo>
                    <a:lnTo>
                      <a:pt x="18408" y="24553"/>
                    </a:lnTo>
                    <a:lnTo>
                      <a:pt x="18334" y="24454"/>
                    </a:lnTo>
                    <a:lnTo>
                      <a:pt x="18285" y="24355"/>
                    </a:lnTo>
                    <a:lnTo>
                      <a:pt x="18260" y="24257"/>
                    </a:lnTo>
                    <a:lnTo>
                      <a:pt x="18260" y="24133"/>
                    </a:lnTo>
                    <a:lnTo>
                      <a:pt x="18260" y="24010"/>
                    </a:lnTo>
                    <a:lnTo>
                      <a:pt x="18014" y="23862"/>
                    </a:lnTo>
                    <a:lnTo>
                      <a:pt x="17841" y="23689"/>
                    </a:lnTo>
                    <a:lnTo>
                      <a:pt x="17717" y="23516"/>
                    </a:lnTo>
                    <a:lnTo>
                      <a:pt x="17643" y="23319"/>
                    </a:lnTo>
                    <a:lnTo>
                      <a:pt x="17619" y="23122"/>
                    </a:lnTo>
                    <a:lnTo>
                      <a:pt x="17619" y="22875"/>
                    </a:lnTo>
                    <a:lnTo>
                      <a:pt x="17643" y="22628"/>
                    </a:lnTo>
                    <a:lnTo>
                      <a:pt x="17717" y="22357"/>
                    </a:lnTo>
                    <a:lnTo>
                      <a:pt x="18729" y="18384"/>
                    </a:lnTo>
                    <a:lnTo>
                      <a:pt x="19716" y="14386"/>
                    </a:lnTo>
                    <a:lnTo>
                      <a:pt x="20703" y="10389"/>
                    </a:lnTo>
                    <a:lnTo>
                      <a:pt x="21715" y="6391"/>
                    </a:lnTo>
                    <a:lnTo>
                      <a:pt x="21764" y="6120"/>
                    </a:lnTo>
                    <a:lnTo>
                      <a:pt x="21814" y="5898"/>
                    </a:lnTo>
                    <a:lnTo>
                      <a:pt x="21789" y="5700"/>
                    </a:lnTo>
                    <a:lnTo>
                      <a:pt x="21764" y="5528"/>
                    </a:lnTo>
                    <a:lnTo>
                      <a:pt x="21912" y="5330"/>
                    </a:lnTo>
                    <a:lnTo>
                      <a:pt x="21986" y="5231"/>
                    </a:lnTo>
                    <a:lnTo>
                      <a:pt x="22110" y="5133"/>
                    </a:lnTo>
                    <a:lnTo>
                      <a:pt x="21986" y="4985"/>
                    </a:lnTo>
                    <a:lnTo>
                      <a:pt x="21838" y="4861"/>
                    </a:lnTo>
                    <a:lnTo>
                      <a:pt x="18236" y="3924"/>
                    </a:lnTo>
                    <a:lnTo>
                      <a:pt x="14633" y="2937"/>
                    </a:lnTo>
                    <a:lnTo>
                      <a:pt x="11030" y="1950"/>
                    </a:lnTo>
                    <a:lnTo>
                      <a:pt x="7452" y="938"/>
                    </a:lnTo>
                    <a:lnTo>
                      <a:pt x="6440" y="642"/>
                    </a:lnTo>
                    <a:lnTo>
                      <a:pt x="5922" y="494"/>
                    </a:lnTo>
                    <a:lnTo>
                      <a:pt x="5404" y="370"/>
                    </a:lnTo>
                    <a:lnTo>
                      <a:pt x="5034" y="296"/>
                    </a:lnTo>
                    <a:lnTo>
                      <a:pt x="4713" y="222"/>
                    </a:lnTo>
                    <a:lnTo>
                      <a:pt x="4442" y="123"/>
                    </a:lnTo>
                    <a:lnTo>
                      <a:pt x="42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5" name="Google Shape;3030;p45">
                <a:extLst>
                  <a:ext uri="{FF2B5EF4-FFF2-40B4-BE49-F238E27FC236}">
                    <a16:creationId xmlns:a16="http://schemas.microsoft.com/office/drawing/2014/main" id="{1DF76680-300C-4A71-A48A-C54B411B5E2E}"/>
                  </a:ext>
                </a:extLst>
              </p:cNvPr>
              <p:cNvSpPr/>
              <p:nvPr/>
            </p:nvSpPr>
            <p:spPr>
              <a:xfrm>
                <a:off x="2753684" y="2629032"/>
                <a:ext cx="657949" cy="759682"/>
              </a:xfrm>
              <a:custGeom>
                <a:avLst/>
                <a:gdLst/>
                <a:ahLst/>
                <a:cxnLst/>
                <a:rect l="l" t="t" r="r" b="b"/>
                <a:pathLst>
                  <a:path w="33042" h="38151" extrusionOk="0">
                    <a:moveTo>
                      <a:pt x="9278" y="1"/>
                    </a:moveTo>
                    <a:lnTo>
                      <a:pt x="9130" y="445"/>
                    </a:lnTo>
                    <a:lnTo>
                      <a:pt x="9032" y="642"/>
                    </a:lnTo>
                    <a:lnTo>
                      <a:pt x="8958" y="889"/>
                    </a:lnTo>
                    <a:lnTo>
                      <a:pt x="8760" y="1555"/>
                    </a:lnTo>
                    <a:lnTo>
                      <a:pt x="8736" y="1629"/>
                    </a:lnTo>
                    <a:lnTo>
                      <a:pt x="8711" y="1703"/>
                    </a:lnTo>
                    <a:lnTo>
                      <a:pt x="8587" y="1851"/>
                    </a:lnTo>
                    <a:lnTo>
                      <a:pt x="8489" y="2024"/>
                    </a:lnTo>
                    <a:lnTo>
                      <a:pt x="8341" y="2345"/>
                    </a:lnTo>
                    <a:lnTo>
                      <a:pt x="8217" y="2666"/>
                    </a:lnTo>
                    <a:lnTo>
                      <a:pt x="8119" y="3011"/>
                    </a:lnTo>
                    <a:lnTo>
                      <a:pt x="8045" y="3332"/>
                    </a:lnTo>
                    <a:lnTo>
                      <a:pt x="7897" y="4023"/>
                    </a:lnTo>
                    <a:lnTo>
                      <a:pt x="7798" y="4418"/>
                    </a:lnTo>
                    <a:lnTo>
                      <a:pt x="7625" y="4813"/>
                    </a:lnTo>
                    <a:lnTo>
                      <a:pt x="7477" y="5084"/>
                    </a:lnTo>
                    <a:lnTo>
                      <a:pt x="7428" y="5183"/>
                    </a:lnTo>
                    <a:lnTo>
                      <a:pt x="7354" y="5257"/>
                    </a:lnTo>
                    <a:lnTo>
                      <a:pt x="7280" y="5281"/>
                    </a:lnTo>
                    <a:lnTo>
                      <a:pt x="7206" y="5257"/>
                    </a:lnTo>
                    <a:lnTo>
                      <a:pt x="7132" y="5183"/>
                    </a:lnTo>
                    <a:lnTo>
                      <a:pt x="7058" y="5059"/>
                    </a:lnTo>
                    <a:lnTo>
                      <a:pt x="6959" y="4911"/>
                    </a:lnTo>
                    <a:lnTo>
                      <a:pt x="6860" y="4788"/>
                    </a:lnTo>
                    <a:lnTo>
                      <a:pt x="6761" y="4689"/>
                    </a:lnTo>
                    <a:lnTo>
                      <a:pt x="6663" y="4590"/>
                    </a:lnTo>
                    <a:lnTo>
                      <a:pt x="6515" y="4516"/>
                    </a:lnTo>
                    <a:lnTo>
                      <a:pt x="6367" y="4442"/>
                    </a:lnTo>
                    <a:lnTo>
                      <a:pt x="6120" y="4368"/>
                    </a:lnTo>
                    <a:lnTo>
                      <a:pt x="5577" y="4368"/>
                    </a:lnTo>
                    <a:lnTo>
                      <a:pt x="5231" y="4418"/>
                    </a:lnTo>
                    <a:lnTo>
                      <a:pt x="4911" y="4442"/>
                    </a:lnTo>
                    <a:lnTo>
                      <a:pt x="4590" y="4467"/>
                    </a:lnTo>
                    <a:lnTo>
                      <a:pt x="4664" y="4665"/>
                    </a:lnTo>
                    <a:lnTo>
                      <a:pt x="4713" y="4862"/>
                    </a:lnTo>
                    <a:lnTo>
                      <a:pt x="4763" y="5059"/>
                    </a:lnTo>
                    <a:lnTo>
                      <a:pt x="4787" y="5257"/>
                    </a:lnTo>
                    <a:lnTo>
                      <a:pt x="4787" y="5676"/>
                    </a:lnTo>
                    <a:lnTo>
                      <a:pt x="4763" y="6071"/>
                    </a:lnTo>
                    <a:lnTo>
                      <a:pt x="4689" y="6885"/>
                    </a:lnTo>
                    <a:lnTo>
                      <a:pt x="4664" y="7280"/>
                    </a:lnTo>
                    <a:lnTo>
                      <a:pt x="4689" y="7675"/>
                    </a:lnTo>
                    <a:lnTo>
                      <a:pt x="4713" y="7946"/>
                    </a:lnTo>
                    <a:lnTo>
                      <a:pt x="4713" y="8193"/>
                    </a:lnTo>
                    <a:lnTo>
                      <a:pt x="4689" y="8391"/>
                    </a:lnTo>
                    <a:lnTo>
                      <a:pt x="4713" y="8588"/>
                    </a:lnTo>
                    <a:lnTo>
                      <a:pt x="4639" y="9156"/>
                    </a:lnTo>
                    <a:lnTo>
                      <a:pt x="4541" y="9723"/>
                    </a:lnTo>
                    <a:lnTo>
                      <a:pt x="4294" y="10834"/>
                    </a:lnTo>
                    <a:lnTo>
                      <a:pt x="4121" y="10908"/>
                    </a:lnTo>
                    <a:lnTo>
                      <a:pt x="3924" y="10982"/>
                    </a:lnTo>
                    <a:lnTo>
                      <a:pt x="3825" y="11006"/>
                    </a:lnTo>
                    <a:lnTo>
                      <a:pt x="3899" y="11450"/>
                    </a:lnTo>
                    <a:lnTo>
                      <a:pt x="3948" y="11919"/>
                    </a:lnTo>
                    <a:lnTo>
                      <a:pt x="3998" y="12363"/>
                    </a:lnTo>
                    <a:lnTo>
                      <a:pt x="4072" y="12832"/>
                    </a:lnTo>
                    <a:lnTo>
                      <a:pt x="4072" y="13128"/>
                    </a:lnTo>
                    <a:lnTo>
                      <a:pt x="4121" y="13375"/>
                    </a:lnTo>
                    <a:lnTo>
                      <a:pt x="4170" y="13597"/>
                    </a:lnTo>
                    <a:lnTo>
                      <a:pt x="4244" y="13795"/>
                    </a:lnTo>
                    <a:lnTo>
                      <a:pt x="4343" y="13967"/>
                    </a:lnTo>
                    <a:lnTo>
                      <a:pt x="4541" y="14362"/>
                    </a:lnTo>
                    <a:lnTo>
                      <a:pt x="4615" y="14560"/>
                    </a:lnTo>
                    <a:lnTo>
                      <a:pt x="4689" y="14782"/>
                    </a:lnTo>
                    <a:lnTo>
                      <a:pt x="4713" y="14930"/>
                    </a:lnTo>
                    <a:lnTo>
                      <a:pt x="4763" y="15028"/>
                    </a:lnTo>
                    <a:lnTo>
                      <a:pt x="4837" y="15103"/>
                    </a:lnTo>
                    <a:lnTo>
                      <a:pt x="4935" y="15177"/>
                    </a:lnTo>
                    <a:lnTo>
                      <a:pt x="5083" y="15349"/>
                    </a:lnTo>
                    <a:lnTo>
                      <a:pt x="5207" y="15473"/>
                    </a:lnTo>
                    <a:lnTo>
                      <a:pt x="5256" y="15571"/>
                    </a:lnTo>
                    <a:lnTo>
                      <a:pt x="5281" y="15695"/>
                    </a:lnTo>
                    <a:lnTo>
                      <a:pt x="5281" y="15818"/>
                    </a:lnTo>
                    <a:lnTo>
                      <a:pt x="5182" y="15917"/>
                    </a:lnTo>
                    <a:lnTo>
                      <a:pt x="5059" y="16016"/>
                    </a:lnTo>
                    <a:lnTo>
                      <a:pt x="4787" y="16213"/>
                    </a:lnTo>
                    <a:lnTo>
                      <a:pt x="4664" y="16287"/>
                    </a:lnTo>
                    <a:lnTo>
                      <a:pt x="4541" y="16386"/>
                    </a:lnTo>
                    <a:lnTo>
                      <a:pt x="4442" y="16509"/>
                    </a:lnTo>
                    <a:lnTo>
                      <a:pt x="4368" y="16632"/>
                    </a:lnTo>
                    <a:lnTo>
                      <a:pt x="4343" y="16657"/>
                    </a:lnTo>
                    <a:lnTo>
                      <a:pt x="4244" y="16682"/>
                    </a:lnTo>
                    <a:lnTo>
                      <a:pt x="4195" y="16706"/>
                    </a:lnTo>
                    <a:lnTo>
                      <a:pt x="4170" y="16756"/>
                    </a:lnTo>
                    <a:lnTo>
                      <a:pt x="3800" y="17003"/>
                    </a:lnTo>
                    <a:lnTo>
                      <a:pt x="3751" y="17052"/>
                    </a:lnTo>
                    <a:lnTo>
                      <a:pt x="3529" y="17274"/>
                    </a:lnTo>
                    <a:lnTo>
                      <a:pt x="3307" y="17545"/>
                    </a:lnTo>
                    <a:lnTo>
                      <a:pt x="3183" y="17768"/>
                    </a:lnTo>
                    <a:lnTo>
                      <a:pt x="3085" y="18014"/>
                    </a:lnTo>
                    <a:lnTo>
                      <a:pt x="2912" y="18508"/>
                    </a:lnTo>
                    <a:lnTo>
                      <a:pt x="2789" y="19026"/>
                    </a:lnTo>
                    <a:lnTo>
                      <a:pt x="2690" y="19273"/>
                    </a:lnTo>
                    <a:lnTo>
                      <a:pt x="2591" y="19520"/>
                    </a:lnTo>
                    <a:lnTo>
                      <a:pt x="2369" y="19914"/>
                    </a:lnTo>
                    <a:lnTo>
                      <a:pt x="2122" y="20285"/>
                    </a:lnTo>
                    <a:lnTo>
                      <a:pt x="2098" y="20285"/>
                    </a:lnTo>
                    <a:lnTo>
                      <a:pt x="2122" y="20309"/>
                    </a:lnTo>
                    <a:lnTo>
                      <a:pt x="1999" y="20531"/>
                    </a:lnTo>
                    <a:lnTo>
                      <a:pt x="1876" y="20778"/>
                    </a:lnTo>
                    <a:lnTo>
                      <a:pt x="1802" y="21025"/>
                    </a:lnTo>
                    <a:lnTo>
                      <a:pt x="1727" y="21321"/>
                    </a:lnTo>
                    <a:lnTo>
                      <a:pt x="1727" y="21592"/>
                    </a:lnTo>
                    <a:lnTo>
                      <a:pt x="1752" y="21839"/>
                    </a:lnTo>
                    <a:lnTo>
                      <a:pt x="1826" y="22357"/>
                    </a:lnTo>
                    <a:lnTo>
                      <a:pt x="1851" y="22678"/>
                    </a:lnTo>
                    <a:lnTo>
                      <a:pt x="1876" y="23024"/>
                    </a:lnTo>
                    <a:lnTo>
                      <a:pt x="1876" y="23369"/>
                    </a:lnTo>
                    <a:lnTo>
                      <a:pt x="1851" y="23690"/>
                    </a:lnTo>
                    <a:lnTo>
                      <a:pt x="1826" y="23838"/>
                    </a:lnTo>
                    <a:lnTo>
                      <a:pt x="1802" y="23986"/>
                    </a:lnTo>
                    <a:lnTo>
                      <a:pt x="1752" y="24109"/>
                    </a:lnTo>
                    <a:lnTo>
                      <a:pt x="1678" y="24208"/>
                    </a:lnTo>
                    <a:lnTo>
                      <a:pt x="1604" y="24307"/>
                    </a:lnTo>
                    <a:lnTo>
                      <a:pt x="1505" y="24381"/>
                    </a:lnTo>
                    <a:lnTo>
                      <a:pt x="1308" y="24504"/>
                    </a:lnTo>
                    <a:lnTo>
                      <a:pt x="444" y="24455"/>
                    </a:lnTo>
                    <a:lnTo>
                      <a:pt x="395" y="24479"/>
                    </a:lnTo>
                    <a:lnTo>
                      <a:pt x="296" y="24578"/>
                    </a:lnTo>
                    <a:lnTo>
                      <a:pt x="198" y="24677"/>
                    </a:lnTo>
                    <a:lnTo>
                      <a:pt x="124" y="24776"/>
                    </a:lnTo>
                    <a:lnTo>
                      <a:pt x="74" y="24899"/>
                    </a:lnTo>
                    <a:lnTo>
                      <a:pt x="25" y="25096"/>
                    </a:lnTo>
                    <a:lnTo>
                      <a:pt x="0" y="25318"/>
                    </a:lnTo>
                    <a:lnTo>
                      <a:pt x="0" y="25491"/>
                    </a:lnTo>
                    <a:lnTo>
                      <a:pt x="25" y="25664"/>
                    </a:lnTo>
                    <a:lnTo>
                      <a:pt x="50" y="25812"/>
                    </a:lnTo>
                    <a:lnTo>
                      <a:pt x="99" y="25935"/>
                    </a:lnTo>
                    <a:lnTo>
                      <a:pt x="148" y="26059"/>
                    </a:lnTo>
                    <a:lnTo>
                      <a:pt x="222" y="26182"/>
                    </a:lnTo>
                    <a:lnTo>
                      <a:pt x="395" y="26355"/>
                    </a:lnTo>
                    <a:lnTo>
                      <a:pt x="592" y="26503"/>
                    </a:lnTo>
                    <a:lnTo>
                      <a:pt x="790" y="26626"/>
                    </a:lnTo>
                    <a:lnTo>
                      <a:pt x="1160" y="26774"/>
                    </a:lnTo>
                    <a:lnTo>
                      <a:pt x="1333" y="26848"/>
                    </a:lnTo>
                    <a:lnTo>
                      <a:pt x="1505" y="26922"/>
                    </a:lnTo>
                    <a:lnTo>
                      <a:pt x="6120" y="29661"/>
                    </a:lnTo>
                    <a:lnTo>
                      <a:pt x="10710" y="32376"/>
                    </a:lnTo>
                    <a:lnTo>
                      <a:pt x="16879" y="36003"/>
                    </a:lnTo>
                    <a:lnTo>
                      <a:pt x="17397" y="36275"/>
                    </a:lnTo>
                    <a:lnTo>
                      <a:pt x="17915" y="36497"/>
                    </a:lnTo>
                    <a:lnTo>
                      <a:pt x="18458" y="36669"/>
                    </a:lnTo>
                    <a:lnTo>
                      <a:pt x="19001" y="36793"/>
                    </a:lnTo>
                    <a:lnTo>
                      <a:pt x="21616" y="37188"/>
                    </a:lnTo>
                    <a:lnTo>
                      <a:pt x="24380" y="37632"/>
                    </a:lnTo>
                    <a:lnTo>
                      <a:pt x="25762" y="37854"/>
                    </a:lnTo>
                    <a:lnTo>
                      <a:pt x="27169" y="38101"/>
                    </a:lnTo>
                    <a:lnTo>
                      <a:pt x="27391" y="38125"/>
                    </a:lnTo>
                    <a:lnTo>
                      <a:pt x="27613" y="38150"/>
                    </a:lnTo>
                    <a:lnTo>
                      <a:pt x="27785" y="38125"/>
                    </a:lnTo>
                    <a:lnTo>
                      <a:pt x="27934" y="38101"/>
                    </a:lnTo>
                    <a:lnTo>
                      <a:pt x="28057" y="38051"/>
                    </a:lnTo>
                    <a:lnTo>
                      <a:pt x="28156" y="38002"/>
                    </a:lnTo>
                    <a:lnTo>
                      <a:pt x="28254" y="37903"/>
                    </a:lnTo>
                    <a:lnTo>
                      <a:pt x="28353" y="37829"/>
                    </a:lnTo>
                    <a:lnTo>
                      <a:pt x="28427" y="37706"/>
                    </a:lnTo>
                    <a:lnTo>
                      <a:pt x="28476" y="37607"/>
                    </a:lnTo>
                    <a:lnTo>
                      <a:pt x="28427" y="37484"/>
                    </a:lnTo>
                    <a:lnTo>
                      <a:pt x="28402" y="37360"/>
                    </a:lnTo>
                    <a:lnTo>
                      <a:pt x="28402" y="37188"/>
                    </a:lnTo>
                    <a:lnTo>
                      <a:pt x="28427" y="36990"/>
                    </a:lnTo>
                    <a:lnTo>
                      <a:pt x="29784" y="27391"/>
                    </a:lnTo>
                    <a:lnTo>
                      <a:pt x="31117" y="17792"/>
                    </a:lnTo>
                    <a:lnTo>
                      <a:pt x="31141" y="17595"/>
                    </a:lnTo>
                    <a:lnTo>
                      <a:pt x="31215" y="16978"/>
                    </a:lnTo>
                    <a:lnTo>
                      <a:pt x="31265" y="16361"/>
                    </a:lnTo>
                    <a:lnTo>
                      <a:pt x="31339" y="15744"/>
                    </a:lnTo>
                    <a:lnTo>
                      <a:pt x="31438" y="15127"/>
                    </a:lnTo>
                    <a:lnTo>
                      <a:pt x="31462" y="14905"/>
                    </a:lnTo>
                    <a:lnTo>
                      <a:pt x="31512" y="14905"/>
                    </a:lnTo>
                    <a:lnTo>
                      <a:pt x="31931" y="11821"/>
                    </a:lnTo>
                    <a:lnTo>
                      <a:pt x="31931" y="11747"/>
                    </a:lnTo>
                    <a:lnTo>
                      <a:pt x="32202" y="10217"/>
                    </a:lnTo>
                    <a:lnTo>
                      <a:pt x="32301" y="9452"/>
                    </a:lnTo>
                    <a:lnTo>
                      <a:pt x="32375" y="8687"/>
                    </a:lnTo>
                    <a:lnTo>
                      <a:pt x="32400" y="8317"/>
                    </a:lnTo>
                    <a:lnTo>
                      <a:pt x="32449" y="7971"/>
                    </a:lnTo>
                    <a:lnTo>
                      <a:pt x="32573" y="7256"/>
                    </a:lnTo>
                    <a:lnTo>
                      <a:pt x="32696" y="6540"/>
                    </a:lnTo>
                    <a:lnTo>
                      <a:pt x="32745" y="6170"/>
                    </a:lnTo>
                    <a:lnTo>
                      <a:pt x="32770" y="5800"/>
                    </a:lnTo>
                    <a:lnTo>
                      <a:pt x="32819" y="5503"/>
                    </a:lnTo>
                    <a:lnTo>
                      <a:pt x="32844" y="5207"/>
                    </a:lnTo>
                    <a:lnTo>
                      <a:pt x="32869" y="4911"/>
                    </a:lnTo>
                    <a:lnTo>
                      <a:pt x="32918" y="4590"/>
                    </a:lnTo>
                    <a:lnTo>
                      <a:pt x="33017" y="4146"/>
                    </a:lnTo>
                    <a:lnTo>
                      <a:pt x="33041" y="3924"/>
                    </a:lnTo>
                    <a:lnTo>
                      <a:pt x="33041" y="3801"/>
                    </a:lnTo>
                    <a:lnTo>
                      <a:pt x="32967" y="3801"/>
                    </a:lnTo>
                    <a:lnTo>
                      <a:pt x="32844" y="3776"/>
                    </a:lnTo>
                    <a:lnTo>
                      <a:pt x="32400" y="3677"/>
                    </a:lnTo>
                    <a:lnTo>
                      <a:pt x="31832" y="3554"/>
                    </a:lnTo>
                    <a:lnTo>
                      <a:pt x="31265" y="3431"/>
                    </a:lnTo>
                    <a:lnTo>
                      <a:pt x="21148" y="1851"/>
                    </a:lnTo>
                    <a:lnTo>
                      <a:pt x="11030" y="272"/>
                    </a:lnTo>
                    <a:lnTo>
                      <a:pt x="10512" y="173"/>
                    </a:lnTo>
                    <a:lnTo>
                      <a:pt x="10093" y="124"/>
                    </a:lnTo>
                    <a:lnTo>
                      <a:pt x="9624" y="124"/>
                    </a:lnTo>
                    <a:lnTo>
                      <a:pt x="9500" y="149"/>
                    </a:lnTo>
                    <a:lnTo>
                      <a:pt x="9377" y="75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6" name="Google Shape;3031;p45">
                <a:extLst>
                  <a:ext uri="{FF2B5EF4-FFF2-40B4-BE49-F238E27FC236}">
                    <a16:creationId xmlns:a16="http://schemas.microsoft.com/office/drawing/2014/main" id="{17AA5DAE-EE69-4A0F-A2A3-23B04D1F94A7}"/>
                  </a:ext>
                </a:extLst>
              </p:cNvPr>
              <p:cNvSpPr/>
              <p:nvPr/>
            </p:nvSpPr>
            <p:spPr>
              <a:xfrm>
                <a:off x="3412111" y="2211866"/>
                <a:ext cx="702652" cy="560676"/>
              </a:xfrm>
              <a:custGeom>
                <a:avLst/>
                <a:gdLst/>
                <a:ahLst/>
                <a:cxnLst/>
                <a:rect l="l" t="t" r="r" b="b"/>
                <a:pathLst>
                  <a:path w="35287" h="28157" extrusionOk="0">
                    <a:moveTo>
                      <a:pt x="3282" y="1"/>
                    </a:moveTo>
                    <a:lnTo>
                      <a:pt x="3109" y="124"/>
                    </a:lnTo>
                    <a:lnTo>
                      <a:pt x="3134" y="149"/>
                    </a:lnTo>
                    <a:lnTo>
                      <a:pt x="3257" y="371"/>
                    </a:lnTo>
                    <a:lnTo>
                      <a:pt x="3356" y="593"/>
                    </a:lnTo>
                    <a:lnTo>
                      <a:pt x="3257" y="766"/>
                    </a:lnTo>
                    <a:lnTo>
                      <a:pt x="3183" y="963"/>
                    </a:lnTo>
                    <a:lnTo>
                      <a:pt x="3134" y="1185"/>
                    </a:lnTo>
                    <a:lnTo>
                      <a:pt x="3109" y="1432"/>
                    </a:lnTo>
                    <a:lnTo>
                      <a:pt x="1629" y="12561"/>
                    </a:lnTo>
                    <a:lnTo>
                      <a:pt x="124" y="23665"/>
                    </a:lnTo>
                    <a:lnTo>
                      <a:pt x="99" y="23961"/>
                    </a:lnTo>
                    <a:lnTo>
                      <a:pt x="99" y="24307"/>
                    </a:lnTo>
                    <a:lnTo>
                      <a:pt x="74" y="24578"/>
                    </a:lnTo>
                    <a:lnTo>
                      <a:pt x="50" y="24677"/>
                    </a:lnTo>
                    <a:lnTo>
                      <a:pt x="25" y="24726"/>
                    </a:lnTo>
                    <a:lnTo>
                      <a:pt x="0" y="24751"/>
                    </a:lnTo>
                    <a:lnTo>
                      <a:pt x="124" y="24776"/>
                    </a:lnTo>
                    <a:lnTo>
                      <a:pt x="592" y="24776"/>
                    </a:lnTo>
                    <a:lnTo>
                      <a:pt x="839" y="24800"/>
                    </a:lnTo>
                    <a:lnTo>
                      <a:pt x="2542" y="24998"/>
                    </a:lnTo>
                    <a:lnTo>
                      <a:pt x="4220" y="25170"/>
                    </a:lnTo>
                    <a:lnTo>
                      <a:pt x="7625" y="25516"/>
                    </a:lnTo>
                    <a:lnTo>
                      <a:pt x="7748" y="25516"/>
                    </a:lnTo>
                    <a:lnTo>
                      <a:pt x="7946" y="25540"/>
                    </a:lnTo>
                    <a:lnTo>
                      <a:pt x="8489" y="25615"/>
                    </a:lnTo>
                    <a:lnTo>
                      <a:pt x="9056" y="25713"/>
                    </a:lnTo>
                    <a:lnTo>
                      <a:pt x="9476" y="25787"/>
                    </a:lnTo>
                    <a:lnTo>
                      <a:pt x="13399" y="26231"/>
                    </a:lnTo>
                    <a:lnTo>
                      <a:pt x="17323" y="26676"/>
                    </a:lnTo>
                    <a:lnTo>
                      <a:pt x="21839" y="27169"/>
                    </a:lnTo>
                    <a:lnTo>
                      <a:pt x="26330" y="27638"/>
                    </a:lnTo>
                    <a:lnTo>
                      <a:pt x="26478" y="27638"/>
                    </a:lnTo>
                    <a:lnTo>
                      <a:pt x="26675" y="27663"/>
                    </a:lnTo>
                    <a:lnTo>
                      <a:pt x="27095" y="27737"/>
                    </a:lnTo>
                    <a:lnTo>
                      <a:pt x="27514" y="27835"/>
                    </a:lnTo>
                    <a:lnTo>
                      <a:pt x="27687" y="27860"/>
                    </a:lnTo>
                    <a:lnTo>
                      <a:pt x="27785" y="27885"/>
                    </a:lnTo>
                    <a:lnTo>
                      <a:pt x="28131" y="27860"/>
                    </a:lnTo>
                    <a:lnTo>
                      <a:pt x="28254" y="27885"/>
                    </a:lnTo>
                    <a:lnTo>
                      <a:pt x="28378" y="27909"/>
                    </a:lnTo>
                    <a:lnTo>
                      <a:pt x="28476" y="27934"/>
                    </a:lnTo>
                    <a:lnTo>
                      <a:pt x="28550" y="28008"/>
                    </a:lnTo>
                    <a:lnTo>
                      <a:pt x="28600" y="28057"/>
                    </a:lnTo>
                    <a:lnTo>
                      <a:pt x="28649" y="28131"/>
                    </a:lnTo>
                    <a:lnTo>
                      <a:pt x="29167" y="28156"/>
                    </a:lnTo>
                    <a:lnTo>
                      <a:pt x="29266" y="28156"/>
                    </a:lnTo>
                    <a:lnTo>
                      <a:pt x="29365" y="28057"/>
                    </a:lnTo>
                    <a:lnTo>
                      <a:pt x="29488" y="27983"/>
                    </a:lnTo>
                    <a:lnTo>
                      <a:pt x="29636" y="27934"/>
                    </a:lnTo>
                    <a:lnTo>
                      <a:pt x="29784" y="27909"/>
                    </a:lnTo>
                    <a:lnTo>
                      <a:pt x="29957" y="27909"/>
                    </a:lnTo>
                    <a:lnTo>
                      <a:pt x="30154" y="27934"/>
                    </a:lnTo>
                    <a:lnTo>
                      <a:pt x="30376" y="28008"/>
                    </a:lnTo>
                    <a:lnTo>
                      <a:pt x="30623" y="28107"/>
                    </a:lnTo>
                    <a:lnTo>
                      <a:pt x="30747" y="28131"/>
                    </a:lnTo>
                    <a:lnTo>
                      <a:pt x="30895" y="28107"/>
                    </a:lnTo>
                    <a:lnTo>
                      <a:pt x="31043" y="28082"/>
                    </a:lnTo>
                    <a:lnTo>
                      <a:pt x="31191" y="28082"/>
                    </a:lnTo>
                    <a:lnTo>
                      <a:pt x="33708" y="28156"/>
                    </a:lnTo>
                    <a:lnTo>
                      <a:pt x="33634" y="28082"/>
                    </a:lnTo>
                    <a:lnTo>
                      <a:pt x="33535" y="27959"/>
                    </a:lnTo>
                    <a:lnTo>
                      <a:pt x="33486" y="27835"/>
                    </a:lnTo>
                    <a:lnTo>
                      <a:pt x="33560" y="27712"/>
                    </a:lnTo>
                    <a:lnTo>
                      <a:pt x="33609" y="27589"/>
                    </a:lnTo>
                    <a:lnTo>
                      <a:pt x="33658" y="27416"/>
                    </a:lnTo>
                    <a:lnTo>
                      <a:pt x="33658" y="27194"/>
                    </a:lnTo>
                    <a:lnTo>
                      <a:pt x="33658" y="26725"/>
                    </a:lnTo>
                    <a:lnTo>
                      <a:pt x="33683" y="26256"/>
                    </a:lnTo>
                    <a:lnTo>
                      <a:pt x="33757" y="25294"/>
                    </a:lnTo>
                    <a:lnTo>
                      <a:pt x="33757" y="24998"/>
                    </a:lnTo>
                    <a:lnTo>
                      <a:pt x="33782" y="24677"/>
                    </a:lnTo>
                    <a:lnTo>
                      <a:pt x="33831" y="24060"/>
                    </a:lnTo>
                    <a:lnTo>
                      <a:pt x="33880" y="23517"/>
                    </a:lnTo>
                    <a:lnTo>
                      <a:pt x="33880" y="22949"/>
                    </a:lnTo>
                    <a:lnTo>
                      <a:pt x="33856" y="22801"/>
                    </a:lnTo>
                    <a:lnTo>
                      <a:pt x="33880" y="22653"/>
                    </a:lnTo>
                    <a:lnTo>
                      <a:pt x="33930" y="22357"/>
                    </a:lnTo>
                    <a:lnTo>
                      <a:pt x="34300" y="15966"/>
                    </a:lnTo>
                    <a:lnTo>
                      <a:pt x="34695" y="9575"/>
                    </a:lnTo>
                    <a:lnTo>
                      <a:pt x="34769" y="9427"/>
                    </a:lnTo>
                    <a:lnTo>
                      <a:pt x="34892" y="9304"/>
                    </a:lnTo>
                    <a:lnTo>
                      <a:pt x="35040" y="9205"/>
                    </a:lnTo>
                    <a:lnTo>
                      <a:pt x="35188" y="9106"/>
                    </a:lnTo>
                    <a:lnTo>
                      <a:pt x="35188" y="9007"/>
                    </a:lnTo>
                    <a:lnTo>
                      <a:pt x="35114" y="8884"/>
                    </a:lnTo>
                    <a:lnTo>
                      <a:pt x="35065" y="8687"/>
                    </a:lnTo>
                    <a:lnTo>
                      <a:pt x="35040" y="8489"/>
                    </a:lnTo>
                    <a:lnTo>
                      <a:pt x="35065" y="8218"/>
                    </a:lnTo>
                    <a:lnTo>
                      <a:pt x="35114" y="7255"/>
                    </a:lnTo>
                    <a:lnTo>
                      <a:pt x="35164" y="6268"/>
                    </a:lnTo>
                    <a:lnTo>
                      <a:pt x="35213" y="5306"/>
                    </a:lnTo>
                    <a:lnTo>
                      <a:pt x="35287" y="4319"/>
                    </a:lnTo>
                    <a:lnTo>
                      <a:pt x="35287" y="4072"/>
                    </a:lnTo>
                    <a:lnTo>
                      <a:pt x="35287" y="3875"/>
                    </a:lnTo>
                    <a:lnTo>
                      <a:pt x="35238" y="3677"/>
                    </a:lnTo>
                    <a:lnTo>
                      <a:pt x="35164" y="3529"/>
                    </a:lnTo>
                    <a:lnTo>
                      <a:pt x="35040" y="3431"/>
                    </a:lnTo>
                    <a:lnTo>
                      <a:pt x="34867" y="3332"/>
                    </a:lnTo>
                    <a:lnTo>
                      <a:pt x="34670" y="3283"/>
                    </a:lnTo>
                    <a:lnTo>
                      <a:pt x="34374" y="3233"/>
                    </a:lnTo>
                    <a:lnTo>
                      <a:pt x="32548" y="3110"/>
                    </a:lnTo>
                    <a:lnTo>
                      <a:pt x="30722" y="2962"/>
                    </a:lnTo>
                    <a:lnTo>
                      <a:pt x="28896" y="2789"/>
                    </a:lnTo>
                    <a:lnTo>
                      <a:pt x="27070" y="2641"/>
                    </a:lnTo>
                    <a:lnTo>
                      <a:pt x="26823" y="2616"/>
                    </a:lnTo>
                    <a:lnTo>
                      <a:pt x="26650" y="2567"/>
                    </a:lnTo>
                    <a:lnTo>
                      <a:pt x="26502" y="2493"/>
                    </a:lnTo>
                    <a:lnTo>
                      <a:pt x="26404" y="2370"/>
                    </a:lnTo>
                    <a:lnTo>
                      <a:pt x="26231" y="2370"/>
                    </a:lnTo>
                    <a:lnTo>
                      <a:pt x="25589" y="2296"/>
                    </a:lnTo>
                    <a:lnTo>
                      <a:pt x="25417" y="2345"/>
                    </a:lnTo>
                    <a:lnTo>
                      <a:pt x="22702" y="2147"/>
                    </a:lnTo>
                    <a:lnTo>
                      <a:pt x="21666" y="2024"/>
                    </a:lnTo>
                    <a:lnTo>
                      <a:pt x="20629" y="1925"/>
                    </a:lnTo>
                    <a:lnTo>
                      <a:pt x="18557" y="1703"/>
                    </a:lnTo>
                    <a:lnTo>
                      <a:pt x="18581" y="1777"/>
                    </a:lnTo>
                    <a:lnTo>
                      <a:pt x="17273" y="1629"/>
                    </a:lnTo>
                    <a:lnTo>
                      <a:pt x="16780" y="1580"/>
                    </a:lnTo>
                    <a:lnTo>
                      <a:pt x="15818" y="1506"/>
                    </a:lnTo>
                    <a:lnTo>
                      <a:pt x="14880" y="1383"/>
                    </a:lnTo>
                    <a:lnTo>
                      <a:pt x="13004" y="1086"/>
                    </a:lnTo>
                    <a:lnTo>
                      <a:pt x="12708" y="1037"/>
                    </a:lnTo>
                    <a:lnTo>
                      <a:pt x="5898" y="247"/>
                    </a:lnTo>
                    <a:lnTo>
                      <a:pt x="5281" y="173"/>
                    </a:lnTo>
                    <a:lnTo>
                      <a:pt x="4960" y="149"/>
                    </a:lnTo>
                    <a:lnTo>
                      <a:pt x="4615" y="124"/>
                    </a:lnTo>
                    <a:lnTo>
                      <a:pt x="330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7" name="Google Shape;3032;p45">
                <a:extLst>
                  <a:ext uri="{FF2B5EF4-FFF2-40B4-BE49-F238E27FC236}">
                    <a16:creationId xmlns:a16="http://schemas.microsoft.com/office/drawing/2014/main" id="{E562BE3F-BF1F-419C-9F01-5C5AC2888ADA}"/>
                  </a:ext>
                </a:extLst>
              </p:cNvPr>
              <p:cNvSpPr/>
              <p:nvPr/>
            </p:nvSpPr>
            <p:spPr>
              <a:xfrm>
                <a:off x="5671383" y="2065449"/>
                <a:ext cx="405399" cy="453049"/>
              </a:xfrm>
              <a:custGeom>
                <a:avLst/>
                <a:gdLst/>
                <a:ahLst/>
                <a:cxnLst/>
                <a:rect l="l" t="t" r="r" b="b"/>
                <a:pathLst>
                  <a:path w="20359" h="22752" extrusionOk="0">
                    <a:moveTo>
                      <a:pt x="18607" y="0"/>
                    </a:moveTo>
                    <a:lnTo>
                      <a:pt x="18483" y="25"/>
                    </a:lnTo>
                    <a:lnTo>
                      <a:pt x="18360" y="74"/>
                    </a:lnTo>
                    <a:lnTo>
                      <a:pt x="18237" y="148"/>
                    </a:lnTo>
                    <a:lnTo>
                      <a:pt x="17743" y="395"/>
                    </a:lnTo>
                    <a:lnTo>
                      <a:pt x="17200" y="642"/>
                    </a:lnTo>
                    <a:lnTo>
                      <a:pt x="16460" y="1012"/>
                    </a:lnTo>
                    <a:lnTo>
                      <a:pt x="16090" y="1209"/>
                    </a:lnTo>
                    <a:lnTo>
                      <a:pt x="15720" y="1431"/>
                    </a:lnTo>
                    <a:lnTo>
                      <a:pt x="15374" y="1678"/>
                    </a:lnTo>
                    <a:lnTo>
                      <a:pt x="15053" y="1950"/>
                    </a:lnTo>
                    <a:lnTo>
                      <a:pt x="14757" y="2295"/>
                    </a:lnTo>
                    <a:lnTo>
                      <a:pt x="14486" y="2665"/>
                    </a:lnTo>
                    <a:lnTo>
                      <a:pt x="14313" y="2887"/>
                    </a:lnTo>
                    <a:lnTo>
                      <a:pt x="14116" y="3060"/>
                    </a:lnTo>
                    <a:lnTo>
                      <a:pt x="13918" y="3208"/>
                    </a:lnTo>
                    <a:lnTo>
                      <a:pt x="13671" y="3307"/>
                    </a:lnTo>
                    <a:lnTo>
                      <a:pt x="13425" y="3381"/>
                    </a:lnTo>
                    <a:lnTo>
                      <a:pt x="13178" y="3455"/>
                    </a:lnTo>
                    <a:lnTo>
                      <a:pt x="12610" y="3554"/>
                    </a:lnTo>
                    <a:lnTo>
                      <a:pt x="12068" y="3652"/>
                    </a:lnTo>
                    <a:lnTo>
                      <a:pt x="11796" y="3702"/>
                    </a:lnTo>
                    <a:lnTo>
                      <a:pt x="11525" y="3776"/>
                    </a:lnTo>
                    <a:lnTo>
                      <a:pt x="11253" y="3874"/>
                    </a:lnTo>
                    <a:lnTo>
                      <a:pt x="11006" y="3998"/>
                    </a:lnTo>
                    <a:lnTo>
                      <a:pt x="10735" y="4146"/>
                    </a:lnTo>
                    <a:lnTo>
                      <a:pt x="10513" y="4343"/>
                    </a:lnTo>
                    <a:lnTo>
                      <a:pt x="10266" y="4244"/>
                    </a:lnTo>
                    <a:lnTo>
                      <a:pt x="10044" y="4170"/>
                    </a:lnTo>
                    <a:lnTo>
                      <a:pt x="9575" y="4072"/>
                    </a:lnTo>
                    <a:lnTo>
                      <a:pt x="9304" y="3998"/>
                    </a:lnTo>
                    <a:lnTo>
                      <a:pt x="9032" y="3924"/>
                    </a:lnTo>
                    <a:lnTo>
                      <a:pt x="8810" y="3850"/>
                    </a:lnTo>
                    <a:lnTo>
                      <a:pt x="8564" y="3726"/>
                    </a:lnTo>
                    <a:lnTo>
                      <a:pt x="8218" y="3504"/>
                    </a:lnTo>
                    <a:lnTo>
                      <a:pt x="7799" y="3307"/>
                    </a:lnTo>
                    <a:lnTo>
                      <a:pt x="7552" y="3233"/>
                    </a:lnTo>
                    <a:lnTo>
                      <a:pt x="7330" y="3159"/>
                    </a:lnTo>
                    <a:lnTo>
                      <a:pt x="7083" y="3109"/>
                    </a:lnTo>
                    <a:lnTo>
                      <a:pt x="6614" y="3109"/>
                    </a:lnTo>
                    <a:lnTo>
                      <a:pt x="6071" y="3233"/>
                    </a:lnTo>
                    <a:lnTo>
                      <a:pt x="4813" y="3529"/>
                    </a:lnTo>
                    <a:lnTo>
                      <a:pt x="3283" y="3850"/>
                    </a:lnTo>
                    <a:lnTo>
                      <a:pt x="2592" y="3948"/>
                    </a:lnTo>
                    <a:lnTo>
                      <a:pt x="2024" y="4022"/>
                    </a:lnTo>
                    <a:lnTo>
                      <a:pt x="1210" y="4121"/>
                    </a:lnTo>
                    <a:lnTo>
                      <a:pt x="939" y="4170"/>
                    </a:lnTo>
                    <a:lnTo>
                      <a:pt x="717" y="4244"/>
                    </a:lnTo>
                    <a:lnTo>
                      <a:pt x="75" y="4195"/>
                    </a:lnTo>
                    <a:lnTo>
                      <a:pt x="1" y="4393"/>
                    </a:lnTo>
                    <a:lnTo>
                      <a:pt x="1" y="4812"/>
                    </a:lnTo>
                    <a:lnTo>
                      <a:pt x="26" y="5231"/>
                    </a:lnTo>
                    <a:lnTo>
                      <a:pt x="50" y="5454"/>
                    </a:lnTo>
                    <a:lnTo>
                      <a:pt x="75" y="5676"/>
                    </a:lnTo>
                    <a:lnTo>
                      <a:pt x="149" y="5898"/>
                    </a:lnTo>
                    <a:lnTo>
                      <a:pt x="223" y="6120"/>
                    </a:lnTo>
                    <a:lnTo>
                      <a:pt x="297" y="6046"/>
                    </a:lnTo>
                    <a:lnTo>
                      <a:pt x="445" y="7058"/>
                    </a:lnTo>
                    <a:lnTo>
                      <a:pt x="494" y="7576"/>
                    </a:lnTo>
                    <a:lnTo>
                      <a:pt x="544" y="8094"/>
                    </a:lnTo>
                    <a:lnTo>
                      <a:pt x="667" y="9599"/>
                    </a:lnTo>
                    <a:lnTo>
                      <a:pt x="494" y="9624"/>
                    </a:lnTo>
                    <a:lnTo>
                      <a:pt x="1062" y="14806"/>
                    </a:lnTo>
                    <a:lnTo>
                      <a:pt x="1062" y="16212"/>
                    </a:lnTo>
                    <a:lnTo>
                      <a:pt x="1062" y="16657"/>
                    </a:lnTo>
                    <a:lnTo>
                      <a:pt x="1087" y="17076"/>
                    </a:lnTo>
                    <a:lnTo>
                      <a:pt x="1111" y="17496"/>
                    </a:lnTo>
                    <a:lnTo>
                      <a:pt x="1185" y="17915"/>
                    </a:lnTo>
                    <a:lnTo>
                      <a:pt x="1235" y="18310"/>
                    </a:lnTo>
                    <a:lnTo>
                      <a:pt x="1333" y="18729"/>
                    </a:lnTo>
                    <a:lnTo>
                      <a:pt x="1432" y="19124"/>
                    </a:lnTo>
                    <a:lnTo>
                      <a:pt x="1555" y="19544"/>
                    </a:lnTo>
                    <a:lnTo>
                      <a:pt x="1630" y="19988"/>
                    </a:lnTo>
                    <a:lnTo>
                      <a:pt x="1654" y="20037"/>
                    </a:lnTo>
                    <a:lnTo>
                      <a:pt x="1654" y="20136"/>
                    </a:lnTo>
                    <a:lnTo>
                      <a:pt x="1654" y="20284"/>
                    </a:lnTo>
                    <a:lnTo>
                      <a:pt x="1876" y="20013"/>
                    </a:lnTo>
                    <a:lnTo>
                      <a:pt x="2000" y="19889"/>
                    </a:lnTo>
                    <a:lnTo>
                      <a:pt x="2123" y="19790"/>
                    </a:lnTo>
                    <a:lnTo>
                      <a:pt x="2320" y="19889"/>
                    </a:lnTo>
                    <a:lnTo>
                      <a:pt x="2518" y="19938"/>
                    </a:lnTo>
                    <a:lnTo>
                      <a:pt x="2740" y="19963"/>
                    </a:lnTo>
                    <a:lnTo>
                      <a:pt x="3011" y="19938"/>
                    </a:lnTo>
                    <a:lnTo>
                      <a:pt x="3308" y="19889"/>
                    </a:lnTo>
                    <a:lnTo>
                      <a:pt x="3332" y="19790"/>
                    </a:lnTo>
                    <a:lnTo>
                      <a:pt x="3332" y="19766"/>
                    </a:lnTo>
                    <a:lnTo>
                      <a:pt x="3357" y="19741"/>
                    </a:lnTo>
                    <a:lnTo>
                      <a:pt x="3456" y="19716"/>
                    </a:lnTo>
                    <a:lnTo>
                      <a:pt x="3505" y="19766"/>
                    </a:lnTo>
                    <a:lnTo>
                      <a:pt x="3530" y="19815"/>
                    </a:lnTo>
                    <a:lnTo>
                      <a:pt x="3554" y="19889"/>
                    </a:lnTo>
                    <a:lnTo>
                      <a:pt x="3653" y="19914"/>
                    </a:lnTo>
                    <a:lnTo>
                      <a:pt x="3727" y="19938"/>
                    </a:lnTo>
                    <a:lnTo>
                      <a:pt x="3776" y="20013"/>
                    </a:lnTo>
                    <a:lnTo>
                      <a:pt x="3801" y="20136"/>
                    </a:lnTo>
                    <a:lnTo>
                      <a:pt x="3900" y="20136"/>
                    </a:lnTo>
                    <a:lnTo>
                      <a:pt x="3998" y="20161"/>
                    </a:lnTo>
                    <a:lnTo>
                      <a:pt x="4023" y="20185"/>
                    </a:lnTo>
                    <a:lnTo>
                      <a:pt x="4048" y="20235"/>
                    </a:lnTo>
                    <a:lnTo>
                      <a:pt x="4023" y="20358"/>
                    </a:lnTo>
                    <a:lnTo>
                      <a:pt x="4122" y="20333"/>
                    </a:lnTo>
                    <a:lnTo>
                      <a:pt x="4270" y="20333"/>
                    </a:lnTo>
                    <a:lnTo>
                      <a:pt x="4319" y="20358"/>
                    </a:lnTo>
                    <a:lnTo>
                      <a:pt x="4418" y="20481"/>
                    </a:lnTo>
                    <a:lnTo>
                      <a:pt x="4492" y="20629"/>
                    </a:lnTo>
                    <a:lnTo>
                      <a:pt x="4492" y="20605"/>
                    </a:lnTo>
                    <a:lnTo>
                      <a:pt x="4566" y="20777"/>
                    </a:lnTo>
                    <a:lnTo>
                      <a:pt x="4665" y="20926"/>
                    </a:lnTo>
                    <a:lnTo>
                      <a:pt x="4763" y="21049"/>
                    </a:lnTo>
                    <a:lnTo>
                      <a:pt x="4887" y="21148"/>
                    </a:lnTo>
                    <a:lnTo>
                      <a:pt x="5010" y="21246"/>
                    </a:lnTo>
                    <a:lnTo>
                      <a:pt x="5134" y="21320"/>
                    </a:lnTo>
                    <a:lnTo>
                      <a:pt x="5430" y="21419"/>
                    </a:lnTo>
                    <a:lnTo>
                      <a:pt x="6047" y="21616"/>
                    </a:lnTo>
                    <a:lnTo>
                      <a:pt x="6367" y="21715"/>
                    </a:lnTo>
                    <a:lnTo>
                      <a:pt x="6491" y="21789"/>
                    </a:lnTo>
                    <a:lnTo>
                      <a:pt x="6639" y="21863"/>
                    </a:lnTo>
                    <a:lnTo>
                      <a:pt x="6861" y="22011"/>
                    </a:lnTo>
                    <a:lnTo>
                      <a:pt x="7083" y="22110"/>
                    </a:lnTo>
                    <a:lnTo>
                      <a:pt x="7305" y="22184"/>
                    </a:lnTo>
                    <a:lnTo>
                      <a:pt x="7527" y="22233"/>
                    </a:lnTo>
                    <a:lnTo>
                      <a:pt x="7749" y="22283"/>
                    </a:lnTo>
                    <a:lnTo>
                      <a:pt x="8193" y="22283"/>
                    </a:lnTo>
                    <a:lnTo>
                      <a:pt x="8415" y="22258"/>
                    </a:lnTo>
                    <a:lnTo>
                      <a:pt x="8835" y="22159"/>
                    </a:lnTo>
                    <a:lnTo>
                      <a:pt x="9254" y="22011"/>
                    </a:lnTo>
                    <a:lnTo>
                      <a:pt x="9649" y="21839"/>
                    </a:lnTo>
                    <a:lnTo>
                      <a:pt x="10044" y="21666"/>
                    </a:lnTo>
                    <a:lnTo>
                      <a:pt x="10291" y="21542"/>
                    </a:lnTo>
                    <a:lnTo>
                      <a:pt x="10513" y="21444"/>
                    </a:lnTo>
                    <a:lnTo>
                      <a:pt x="10686" y="21394"/>
                    </a:lnTo>
                    <a:lnTo>
                      <a:pt x="10858" y="21394"/>
                    </a:lnTo>
                    <a:lnTo>
                      <a:pt x="11031" y="21419"/>
                    </a:lnTo>
                    <a:lnTo>
                      <a:pt x="11179" y="21493"/>
                    </a:lnTo>
                    <a:lnTo>
                      <a:pt x="11352" y="21616"/>
                    </a:lnTo>
                    <a:lnTo>
                      <a:pt x="11525" y="21814"/>
                    </a:lnTo>
                    <a:lnTo>
                      <a:pt x="11648" y="21937"/>
                    </a:lnTo>
                    <a:lnTo>
                      <a:pt x="11796" y="22061"/>
                    </a:lnTo>
                    <a:lnTo>
                      <a:pt x="12018" y="22258"/>
                    </a:lnTo>
                    <a:lnTo>
                      <a:pt x="12240" y="22406"/>
                    </a:lnTo>
                    <a:lnTo>
                      <a:pt x="12709" y="22752"/>
                    </a:lnTo>
                    <a:lnTo>
                      <a:pt x="12857" y="22727"/>
                    </a:lnTo>
                    <a:lnTo>
                      <a:pt x="12981" y="22678"/>
                    </a:lnTo>
                    <a:lnTo>
                      <a:pt x="13153" y="22579"/>
                    </a:lnTo>
                    <a:lnTo>
                      <a:pt x="13326" y="22505"/>
                    </a:lnTo>
                    <a:lnTo>
                      <a:pt x="13523" y="22480"/>
                    </a:lnTo>
                    <a:lnTo>
                      <a:pt x="13721" y="22480"/>
                    </a:lnTo>
                    <a:lnTo>
                      <a:pt x="13696" y="22357"/>
                    </a:lnTo>
                    <a:lnTo>
                      <a:pt x="13721" y="22233"/>
                    </a:lnTo>
                    <a:lnTo>
                      <a:pt x="13745" y="22135"/>
                    </a:lnTo>
                    <a:lnTo>
                      <a:pt x="13795" y="22036"/>
                    </a:lnTo>
                    <a:lnTo>
                      <a:pt x="13869" y="21962"/>
                    </a:lnTo>
                    <a:lnTo>
                      <a:pt x="13968" y="21888"/>
                    </a:lnTo>
                    <a:lnTo>
                      <a:pt x="14066" y="21839"/>
                    </a:lnTo>
                    <a:lnTo>
                      <a:pt x="14190" y="21789"/>
                    </a:lnTo>
                    <a:lnTo>
                      <a:pt x="14264" y="21493"/>
                    </a:lnTo>
                    <a:lnTo>
                      <a:pt x="14288" y="21172"/>
                    </a:lnTo>
                    <a:lnTo>
                      <a:pt x="14288" y="20876"/>
                    </a:lnTo>
                    <a:lnTo>
                      <a:pt x="14264" y="20555"/>
                    </a:lnTo>
                    <a:lnTo>
                      <a:pt x="14264" y="20235"/>
                    </a:lnTo>
                    <a:lnTo>
                      <a:pt x="14264" y="19938"/>
                    </a:lnTo>
                    <a:lnTo>
                      <a:pt x="14338" y="19618"/>
                    </a:lnTo>
                    <a:lnTo>
                      <a:pt x="14387" y="19470"/>
                    </a:lnTo>
                    <a:lnTo>
                      <a:pt x="14436" y="19322"/>
                    </a:lnTo>
                    <a:lnTo>
                      <a:pt x="14609" y="19001"/>
                    </a:lnTo>
                    <a:lnTo>
                      <a:pt x="14708" y="18877"/>
                    </a:lnTo>
                    <a:lnTo>
                      <a:pt x="14807" y="18779"/>
                    </a:lnTo>
                    <a:lnTo>
                      <a:pt x="14905" y="18729"/>
                    </a:lnTo>
                    <a:lnTo>
                      <a:pt x="15053" y="18729"/>
                    </a:lnTo>
                    <a:lnTo>
                      <a:pt x="15201" y="18803"/>
                    </a:lnTo>
                    <a:lnTo>
                      <a:pt x="15399" y="18951"/>
                    </a:lnTo>
                    <a:lnTo>
                      <a:pt x="15374" y="18951"/>
                    </a:lnTo>
                    <a:lnTo>
                      <a:pt x="15522" y="19001"/>
                    </a:lnTo>
                    <a:lnTo>
                      <a:pt x="15646" y="19050"/>
                    </a:lnTo>
                    <a:lnTo>
                      <a:pt x="15744" y="19075"/>
                    </a:lnTo>
                    <a:lnTo>
                      <a:pt x="15843" y="19050"/>
                    </a:lnTo>
                    <a:lnTo>
                      <a:pt x="15917" y="19001"/>
                    </a:lnTo>
                    <a:lnTo>
                      <a:pt x="15966" y="18927"/>
                    </a:lnTo>
                    <a:lnTo>
                      <a:pt x="15966" y="18779"/>
                    </a:lnTo>
                    <a:lnTo>
                      <a:pt x="15942" y="18606"/>
                    </a:lnTo>
                    <a:lnTo>
                      <a:pt x="15892" y="18409"/>
                    </a:lnTo>
                    <a:lnTo>
                      <a:pt x="15892" y="18211"/>
                    </a:lnTo>
                    <a:lnTo>
                      <a:pt x="15892" y="18038"/>
                    </a:lnTo>
                    <a:lnTo>
                      <a:pt x="15942" y="17890"/>
                    </a:lnTo>
                    <a:lnTo>
                      <a:pt x="15991" y="17718"/>
                    </a:lnTo>
                    <a:lnTo>
                      <a:pt x="16090" y="17570"/>
                    </a:lnTo>
                    <a:lnTo>
                      <a:pt x="16188" y="17446"/>
                    </a:lnTo>
                    <a:lnTo>
                      <a:pt x="16312" y="17298"/>
                    </a:lnTo>
                    <a:lnTo>
                      <a:pt x="16336" y="17175"/>
                    </a:lnTo>
                    <a:lnTo>
                      <a:pt x="16361" y="17027"/>
                    </a:lnTo>
                    <a:lnTo>
                      <a:pt x="16386" y="16928"/>
                    </a:lnTo>
                    <a:lnTo>
                      <a:pt x="16435" y="16805"/>
                    </a:lnTo>
                    <a:lnTo>
                      <a:pt x="16509" y="16706"/>
                    </a:lnTo>
                    <a:lnTo>
                      <a:pt x="16608" y="16632"/>
                    </a:lnTo>
                    <a:lnTo>
                      <a:pt x="16707" y="16533"/>
                    </a:lnTo>
                    <a:lnTo>
                      <a:pt x="16830" y="16484"/>
                    </a:lnTo>
                    <a:lnTo>
                      <a:pt x="16855" y="16410"/>
                    </a:lnTo>
                    <a:lnTo>
                      <a:pt x="17225" y="16212"/>
                    </a:lnTo>
                    <a:lnTo>
                      <a:pt x="17422" y="16138"/>
                    </a:lnTo>
                    <a:lnTo>
                      <a:pt x="17644" y="16064"/>
                    </a:lnTo>
                    <a:lnTo>
                      <a:pt x="17866" y="15966"/>
                    </a:lnTo>
                    <a:lnTo>
                      <a:pt x="18088" y="15842"/>
                    </a:lnTo>
                    <a:lnTo>
                      <a:pt x="18311" y="15694"/>
                    </a:lnTo>
                    <a:lnTo>
                      <a:pt x="18508" y="15546"/>
                    </a:lnTo>
                    <a:lnTo>
                      <a:pt x="18705" y="15373"/>
                    </a:lnTo>
                    <a:lnTo>
                      <a:pt x="18903" y="15176"/>
                    </a:lnTo>
                    <a:lnTo>
                      <a:pt x="19076" y="14979"/>
                    </a:lnTo>
                    <a:lnTo>
                      <a:pt x="19248" y="14756"/>
                    </a:lnTo>
                    <a:lnTo>
                      <a:pt x="19396" y="14534"/>
                    </a:lnTo>
                    <a:lnTo>
                      <a:pt x="19520" y="14312"/>
                    </a:lnTo>
                    <a:lnTo>
                      <a:pt x="19643" y="14090"/>
                    </a:lnTo>
                    <a:lnTo>
                      <a:pt x="19717" y="13868"/>
                    </a:lnTo>
                    <a:lnTo>
                      <a:pt x="19791" y="13646"/>
                    </a:lnTo>
                    <a:lnTo>
                      <a:pt x="19816" y="13424"/>
                    </a:lnTo>
                    <a:lnTo>
                      <a:pt x="19890" y="12980"/>
                    </a:lnTo>
                    <a:lnTo>
                      <a:pt x="20112" y="11623"/>
                    </a:lnTo>
                    <a:lnTo>
                      <a:pt x="20063" y="11524"/>
                    </a:lnTo>
                    <a:lnTo>
                      <a:pt x="20013" y="11425"/>
                    </a:lnTo>
                    <a:lnTo>
                      <a:pt x="19964" y="11203"/>
                    </a:lnTo>
                    <a:lnTo>
                      <a:pt x="19939" y="10956"/>
                    </a:lnTo>
                    <a:lnTo>
                      <a:pt x="19964" y="10710"/>
                    </a:lnTo>
                    <a:lnTo>
                      <a:pt x="19939" y="10463"/>
                    </a:lnTo>
                    <a:lnTo>
                      <a:pt x="19915" y="10241"/>
                    </a:lnTo>
                    <a:lnTo>
                      <a:pt x="19865" y="10117"/>
                    </a:lnTo>
                    <a:lnTo>
                      <a:pt x="19816" y="10019"/>
                    </a:lnTo>
                    <a:lnTo>
                      <a:pt x="19742" y="9920"/>
                    </a:lnTo>
                    <a:lnTo>
                      <a:pt x="19643" y="9821"/>
                    </a:lnTo>
                    <a:lnTo>
                      <a:pt x="19618" y="8933"/>
                    </a:lnTo>
                    <a:lnTo>
                      <a:pt x="19692" y="8810"/>
                    </a:lnTo>
                    <a:lnTo>
                      <a:pt x="19742" y="8711"/>
                    </a:lnTo>
                    <a:lnTo>
                      <a:pt x="19816" y="8291"/>
                    </a:lnTo>
                    <a:lnTo>
                      <a:pt x="19890" y="7872"/>
                    </a:lnTo>
                    <a:lnTo>
                      <a:pt x="20137" y="7798"/>
                    </a:lnTo>
                    <a:lnTo>
                      <a:pt x="20359" y="7748"/>
                    </a:lnTo>
                    <a:lnTo>
                      <a:pt x="20359" y="7551"/>
                    </a:lnTo>
                    <a:lnTo>
                      <a:pt x="20359" y="7354"/>
                    </a:lnTo>
                    <a:lnTo>
                      <a:pt x="20285" y="6984"/>
                    </a:lnTo>
                    <a:lnTo>
                      <a:pt x="20186" y="6613"/>
                    </a:lnTo>
                    <a:lnTo>
                      <a:pt x="20063" y="6268"/>
                    </a:lnTo>
                    <a:lnTo>
                      <a:pt x="19791" y="5528"/>
                    </a:lnTo>
                    <a:lnTo>
                      <a:pt x="19692" y="5157"/>
                    </a:lnTo>
                    <a:lnTo>
                      <a:pt x="19618" y="4787"/>
                    </a:lnTo>
                    <a:lnTo>
                      <a:pt x="19495" y="3948"/>
                    </a:lnTo>
                    <a:lnTo>
                      <a:pt x="19396" y="3109"/>
                    </a:lnTo>
                    <a:lnTo>
                      <a:pt x="19273" y="2320"/>
                    </a:lnTo>
                    <a:lnTo>
                      <a:pt x="19224" y="2073"/>
                    </a:lnTo>
                    <a:lnTo>
                      <a:pt x="19174" y="1826"/>
                    </a:lnTo>
                    <a:lnTo>
                      <a:pt x="19051" y="987"/>
                    </a:lnTo>
                    <a:lnTo>
                      <a:pt x="18952" y="666"/>
                    </a:lnTo>
                    <a:lnTo>
                      <a:pt x="18878" y="543"/>
                    </a:lnTo>
                    <a:lnTo>
                      <a:pt x="18829" y="518"/>
                    </a:lnTo>
                    <a:lnTo>
                      <a:pt x="18779" y="494"/>
                    </a:lnTo>
                    <a:lnTo>
                      <a:pt x="18779" y="247"/>
                    </a:lnTo>
                    <a:lnTo>
                      <a:pt x="18804" y="25"/>
                    </a:lnTo>
                    <a:lnTo>
                      <a:pt x="18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8" name="Google Shape;3033;p45">
                <a:extLst>
                  <a:ext uri="{FF2B5EF4-FFF2-40B4-BE49-F238E27FC236}">
                    <a16:creationId xmlns:a16="http://schemas.microsoft.com/office/drawing/2014/main" id="{742DC755-8DEB-4500-B52E-30FE807A2BCD}"/>
                  </a:ext>
                </a:extLst>
              </p:cNvPr>
              <p:cNvSpPr/>
              <p:nvPr/>
            </p:nvSpPr>
            <p:spPr>
              <a:xfrm>
                <a:off x="6107726" y="1572595"/>
                <a:ext cx="579334" cy="502193"/>
              </a:xfrm>
              <a:custGeom>
                <a:avLst/>
                <a:gdLst/>
                <a:ahLst/>
                <a:cxnLst/>
                <a:rect l="l" t="t" r="r" b="b"/>
                <a:pathLst>
                  <a:path w="29094" h="25220" extrusionOk="0">
                    <a:moveTo>
                      <a:pt x="23837" y="1"/>
                    </a:moveTo>
                    <a:lnTo>
                      <a:pt x="23714" y="26"/>
                    </a:lnTo>
                    <a:lnTo>
                      <a:pt x="23443" y="100"/>
                    </a:lnTo>
                    <a:lnTo>
                      <a:pt x="23319" y="124"/>
                    </a:lnTo>
                    <a:lnTo>
                      <a:pt x="22727" y="297"/>
                    </a:lnTo>
                    <a:lnTo>
                      <a:pt x="22159" y="445"/>
                    </a:lnTo>
                    <a:lnTo>
                      <a:pt x="21543" y="643"/>
                    </a:lnTo>
                    <a:lnTo>
                      <a:pt x="20926" y="791"/>
                    </a:lnTo>
                    <a:lnTo>
                      <a:pt x="20333" y="914"/>
                    </a:lnTo>
                    <a:lnTo>
                      <a:pt x="20037" y="963"/>
                    </a:lnTo>
                    <a:lnTo>
                      <a:pt x="19741" y="963"/>
                    </a:lnTo>
                    <a:lnTo>
                      <a:pt x="19371" y="988"/>
                    </a:lnTo>
                    <a:lnTo>
                      <a:pt x="19026" y="1037"/>
                    </a:lnTo>
                    <a:lnTo>
                      <a:pt x="18705" y="1136"/>
                    </a:lnTo>
                    <a:lnTo>
                      <a:pt x="18409" y="1235"/>
                    </a:lnTo>
                    <a:lnTo>
                      <a:pt x="18113" y="1333"/>
                    </a:lnTo>
                    <a:lnTo>
                      <a:pt x="17841" y="1482"/>
                    </a:lnTo>
                    <a:lnTo>
                      <a:pt x="17570" y="1630"/>
                    </a:lnTo>
                    <a:lnTo>
                      <a:pt x="17348" y="1802"/>
                    </a:lnTo>
                    <a:lnTo>
                      <a:pt x="17101" y="2000"/>
                    </a:lnTo>
                    <a:lnTo>
                      <a:pt x="16879" y="2197"/>
                    </a:lnTo>
                    <a:lnTo>
                      <a:pt x="16484" y="2617"/>
                    </a:lnTo>
                    <a:lnTo>
                      <a:pt x="16089" y="3061"/>
                    </a:lnTo>
                    <a:lnTo>
                      <a:pt x="15719" y="3530"/>
                    </a:lnTo>
                    <a:lnTo>
                      <a:pt x="15645" y="3628"/>
                    </a:lnTo>
                    <a:lnTo>
                      <a:pt x="15472" y="3850"/>
                    </a:lnTo>
                    <a:lnTo>
                      <a:pt x="15324" y="4073"/>
                    </a:lnTo>
                    <a:lnTo>
                      <a:pt x="15053" y="4566"/>
                    </a:lnTo>
                    <a:lnTo>
                      <a:pt x="14806" y="5060"/>
                    </a:lnTo>
                    <a:lnTo>
                      <a:pt x="14584" y="5553"/>
                    </a:lnTo>
                    <a:lnTo>
                      <a:pt x="14288" y="6244"/>
                    </a:lnTo>
                    <a:lnTo>
                      <a:pt x="14115" y="6589"/>
                    </a:lnTo>
                    <a:lnTo>
                      <a:pt x="13942" y="6910"/>
                    </a:lnTo>
                    <a:lnTo>
                      <a:pt x="13720" y="7206"/>
                    </a:lnTo>
                    <a:lnTo>
                      <a:pt x="13473" y="7478"/>
                    </a:lnTo>
                    <a:lnTo>
                      <a:pt x="13202" y="7725"/>
                    </a:lnTo>
                    <a:lnTo>
                      <a:pt x="12881" y="7947"/>
                    </a:lnTo>
                    <a:lnTo>
                      <a:pt x="12783" y="7996"/>
                    </a:lnTo>
                    <a:lnTo>
                      <a:pt x="12708" y="8070"/>
                    </a:lnTo>
                    <a:lnTo>
                      <a:pt x="12634" y="8169"/>
                    </a:lnTo>
                    <a:lnTo>
                      <a:pt x="12585" y="8267"/>
                    </a:lnTo>
                    <a:lnTo>
                      <a:pt x="12536" y="8366"/>
                    </a:lnTo>
                    <a:lnTo>
                      <a:pt x="12511" y="8490"/>
                    </a:lnTo>
                    <a:lnTo>
                      <a:pt x="12511" y="8588"/>
                    </a:lnTo>
                    <a:lnTo>
                      <a:pt x="12511" y="8712"/>
                    </a:lnTo>
                    <a:lnTo>
                      <a:pt x="12560" y="8909"/>
                    </a:lnTo>
                    <a:lnTo>
                      <a:pt x="12659" y="9082"/>
                    </a:lnTo>
                    <a:lnTo>
                      <a:pt x="12783" y="9205"/>
                    </a:lnTo>
                    <a:lnTo>
                      <a:pt x="12857" y="9255"/>
                    </a:lnTo>
                    <a:lnTo>
                      <a:pt x="12955" y="9304"/>
                    </a:lnTo>
                    <a:lnTo>
                      <a:pt x="13054" y="9329"/>
                    </a:lnTo>
                    <a:lnTo>
                      <a:pt x="13153" y="9378"/>
                    </a:lnTo>
                    <a:lnTo>
                      <a:pt x="13202" y="9427"/>
                    </a:lnTo>
                    <a:lnTo>
                      <a:pt x="13251" y="9501"/>
                    </a:lnTo>
                    <a:lnTo>
                      <a:pt x="13276" y="9575"/>
                    </a:lnTo>
                    <a:lnTo>
                      <a:pt x="13301" y="9699"/>
                    </a:lnTo>
                    <a:lnTo>
                      <a:pt x="13325" y="10019"/>
                    </a:lnTo>
                    <a:lnTo>
                      <a:pt x="13325" y="10217"/>
                    </a:lnTo>
                    <a:lnTo>
                      <a:pt x="13350" y="10439"/>
                    </a:lnTo>
                    <a:lnTo>
                      <a:pt x="13399" y="10661"/>
                    </a:lnTo>
                    <a:lnTo>
                      <a:pt x="13498" y="10883"/>
                    </a:lnTo>
                    <a:lnTo>
                      <a:pt x="13523" y="11007"/>
                    </a:lnTo>
                    <a:lnTo>
                      <a:pt x="13572" y="11105"/>
                    </a:lnTo>
                    <a:lnTo>
                      <a:pt x="13572" y="11229"/>
                    </a:lnTo>
                    <a:lnTo>
                      <a:pt x="13547" y="11352"/>
                    </a:lnTo>
                    <a:lnTo>
                      <a:pt x="13498" y="11451"/>
                    </a:lnTo>
                    <a:lnTo>
                      <a:pt x="13399" y="11549"/>
                    </a:lnTo>
                    <a:lnTo>
                      <a:pt x="13276" y="11623"/>
                    </a:lnTo>
                    <a:lnTo>
                      <a:pt x="13153" y="11673"/>
                    </a:lnTo>
                    <a:lnTo>
                      <a:pt x="12881" y="11821"/>
                    </a:lnTo>
                    <a:lnTo>
                      <a:pt x="12610" y="12018"/>
                    </a:lnTo>
                    <a:lnTo>
                      <a:pt x="12363" y="12265"/>
                    </a:lnTo>
                    <a:lnTo>
                      <a:pt x="12166" y="12561"/>
                    </a:lnTo>
                    <a:lnTo>
                      <a:pt x="11968" y="12783"/>
                    </a:lnTo>
                    <a:lnTo>
                      <a:pt x="11771" y="13005"/>
                    </a:lnTo>
                    <a:lnTo>
                      <a:pt x="11549" y="13153"/>
                    </a:lnTo>
                    <a:lnTo>
                      <a:pt x="11302" y="13301"/>
                    </a:lnTo>
                    <a:lnTo>
                      <a:pt x="11031" y="13400"/>
                    </a:lnTo>
                    <a:lnTo>
                      <a:pt x="10759" y="13499"/>
                    </a:lnTo>
                    <a:lnTo>
                      <a:pt x="10142" y="13647"/>
                    </a:lnTo>
                    <a:lnTo>
                      <a:pt x="9723" y="13770"/>
                    </a:lnTo>
                    <a:lnTo>
                      <a:pt x="9303" y="13894"/>
                    </a:lnTo>
                    <a:lnTo>
                      <a:pt x="8884" y="14042"/>
                    </a:lnTo>
                    <a:lnTo>
                      <a:pt x="8686" y="14140"/>
                    </a:lnTo>
                    <a:lnTo>
                      <a:pt x="8489" y="14239"/>
                    </a:lnTo>
                    <a:lnTo>
                      <a:pt x="8020" y="14042"/>
                    </a:lnTo>
                    <a:lnTo>
                      <a:pt x="7551" y="13918"/>
                    </a:lnTo>
                    <a:lnTo>
                      <a:pt x="7058" y="13820"/>
                    </a:lnTo>
                    <a:lnTo>
                      <a:pt x="6564" y="13795"/>
                    </a:lnTo>
                    <a:lnTo>
                      <a:pt x="6046" y="13820"/>
                    </a:lnTo>
                    <a:lnTo>
                      <a:pt x="5552" y="13894"/>
                    </a:lnTo>
                    <a:lnTo>
                      <a:pt x="5084" y="14017"/>
                    </a:lnTo>
                    <a:lnTo>
                      <a:pt x="4615" y="14165"/>
                    </a:lnTo>
                    <a:lnTo>
                      <a:pt x="4146" y="14338"/>
                    </a:lnTo>
                    <a:lnTo>
                      <a:pt x="3726" y="14535"/>
                    </a:lnTo>
                    <a:lnTo>
                      <a:pt x="2887" y="14930"/>
                    </a:lnTo>
                    <a:lnTo>
                      <a:pt x="2715" y="15029"/>
                    </a:lnTo>
                    <a:lnTo>
                      <a:pt x="2567" y="15152"/>
                    </a:lnTo>
                    <a:lnTo>
                      <a:pt x="2419" y="15276"/>
                    </a:lnTo>
                    <a:lnTo>
                      <a:pt x="2295" y="15424"/>
                    </a:lnTo>
                    <a:lnTo>
                      <a:pt x="2172" y="15596"/>
                    </a:lnTo>
                    <a:lnTo>
                      <a:pt x="2098" y="15744"/>
                    </a:lnTo>
                    <a:lnTo>
                      <a:pt x="2024" y="15942"/>
                    </a:lnTo>
                    <a:lnTo>
                      <a:pt x="1999" y="16114"/>
                    </a:lnTo>
                    <a:lnTo>
                      <a:pt x="1974" y="16312"/>
                    </a:lnTo>
                    <a:lnTo>
                      <a:pt x="1999" y="16485"/>
                    </a:lnTo>
                    <a:lnTo>
                      <a:pt x="2024" y="16657"/>
                    </a:lnTo>
                    <a:lnTo>
                      <a:pt x="2073" y="16830"/>
                    </a:lnTo>
                    <a:lnTo>
                      <a:pt x="2147" y="17003"/>
                    </a:lnTo>
                    <a:lnTo>
                      <a:pt x="2246" y="17176"/>
                    </a:lnTo>
                    <a:lnTo>
                      <a:pt x="2369" y="17299"/>
                    </a:lnTo>
                    <a:lnTo>
                      <a:pt x="2493" y="17447"/>
                    </a:lnTo>
                    <a:lnTo>
                      <a:pt x="2690" y="17669"/>
                    </a:lnTo>
                    <a:lnTo>
                      <a:pt x="2863" y="17866"/>
                    </a:lnTo>
                    <a:lnTo>
                      <a:pt x="2937" y="18089"/>
                    </a:lnTo>
                    <a:lnTo>
                      <a:pt x="2986" y="18311"/>
                    </a:lnTo>
                    <a:lnTo>
                      <a:pt x="2961" y="18533"/>
                    </a:lnTo>
                    <a:lnTo>
                      <a:pt x="2887" y="18780"/>
                    </a:lnTo>
                    <a:lnTo>
                      <a:pt x="2739" y="19026"/>
                    </a:lnTo>
                    <a:lnTo>
                      <a:pt x="2542" y="19298"/>
                    </a:lnTo>
                    <a:lnTo>
                      <a:pt x="2073" y="19865"/>
                    </a:lnTo>
                    <a:lnTo>
                      <a:pt x="1604" y="20383"/>
                    </a:lnTo>
                    <a:lnTo>
                      <a:pt x="1086" y="20902"/>
                    </a:lnTo>
                    <a:lnTo>
                      <a:pt x="568" y="21371"/>
                    </a:lnTo>
                    <a:lnTo>
                      <a:pt x="420" y="21519"/>
                    </a:lnTo>
                    <a:lnTo>
                      <a:pt x="247" y="21667"/>
                    </a:lnTo>
                    <a:lnTo>
                      <a:pt x="124" y="21864"/>
                    </a:lnTo>
                    <a:lnTo>
                      <a:pt x="0" y="22037"/>
                    </a:lnTo>
                    <a:lnTo>
                      <a:pt x="99" y="22061"/>
                    </a:lnTo>
                    <a:lnTo>
                      <a:pt x="198" y="22086"/>
                    </a:lnTo>
                    <a:lnTo>
                      <a:pt x="272" y="22160"/>
                    </a:lnTo>
                    <a:lnTo>
                      <a:pt x="346" y="22234"/>
                    </a:lnTo>
                    <a:lnTo>
                      <a:pt x="395" y="22308"/>
                    </a:lnTo>
                    <a:lnTo>
                      <a:pt x="321" y="22506"/>
                    </a:lnTo>
                    <a:lnTo>
                      <a:pt x="296" y="22728"/>
                    </a:lnTo>
                    <a:lnTo>
                      <a:pt x="321" y="22974"/>
                    </a:lnTo>
                    <a:lnTo>
                      <a:pt x="420" y="23221"/>
                    </a:lnTo>
                    <a:lnTo>
                      <a:pt x="469" y="23345"/>
                    </a:lnTo>
                    <a:lnTo>
                      <a:pt x="543" y="23443"/>
                    </a:lnTo>
                    <a:lnTo>
                      <a:pt x="617" y="23517"/>
                    </a:lnTo>
                    <a:lnTo>
                      <a:pt x="691" y="23591"/>
                    </a:lnTo>
                    <a:lnTo>
                      <a:pt x="765" y="23616"/>
                    </a:lnTo>
                    <a:lnTo>
                      <a:pt x="864" y="23665"/>
                    </a:lnTo>
                    <a:lnTo>
                      <a:pt x="1037" y="23665"/>
                    </a:lnTo>
                    <a:lnTo>
                      <a:pt x="1209" y="23641"/>
                    </a:lnTo>
                    <a:lnTo>
                      <a:pt x="1407" y="23616"/>
                    </a:lnTo>
                    <a:lnTo>
                      <a:pt x="1752" y="23517"/>
                    </a:lnTo>
                    <a:lnTo>
                      <a:pt x="3578" y="23147"/>
                    </a:lnTo>
                    <a:lnTo>
                      <a:pt x="5429" y="22752"/>
                    </a:lnTo>
                    <a:lnTo>
                      <a:pt x="7280" y="22358"/>
                    </a:lnTo>
                    <a:lnTo>
                      <a:pt x="9130" y="21987"/>
                    </a:lnTo>
                    <a:lnTo>
                      <a:pt x="9353" y="21938"/>
                    </a:lnTo>
                    <a:lnTo>
                      <a:pt x="9575" y="21839"/>
                    </a:lnTo>
                    <a:lnTo>
                      <a:pt x="9846" y="21790"/>
                    </a:lnTo>
                    <a:lnTo>
                      <a:pt x="9969" y="21790"/>
                    </a:lnTo>
                    <a:lnTo>
                      <a:pt x="10068" y="21815"/>
                    </a:lnTo>
                    <a:lnTo>
                      <a:pt x="10636" y="21741"/>
                    </a:lnTo>
                    <a:lnTo>
                      <a:pt x="11179" y="21642"/>
                    </a:lnTo>
                    <a:lnTo>
                      <a:pt x="11179" y="21568"/>
                    </a:lnTo>
                    <a:lnTo>
                      <a:pt x="19371" y="19890"/>
                    </a:lnTo>
                    <a:lnTo>
                      <a:pt x="19420" y="19890"/>
                    </a:lnTo>
                    <a:lnTo>
                      <a:pt x="19593" y="19841"/>
                    </a:lnTo>
                    <a:lnTo>
                      <a:pt x="19642" y="20137"/>
                    </a:lnTo>
                    <a:lnTo>
                      <a:pt x="19840" y="20408"/>
                    </a:lnTo>
                    <a:lnTo>
                      <a:pt x="20087" y="20680"/>
                    </a:lnTo>
                    <a:lnTo>
                      <a:pt x="20333" y="20951"/>
                    </a:lnTo>
                    <a:lnTo>
                      <a:pt x="20605" y="21198"/>
                    </a:lnTo>
                    <a:lnTo>
                      <a:pt x="20901" y="21420"/>
                    </a:lnTo>
                    <a:lnTo>
                      <a:pt x="21197" y="21617"/>
                    </a:lnTo>
                    <a:lnTo>
                      <a:pt x="21814" y="22012"/>
                    </a:lnTo>
                    <a:lnTo>
                      <a:pt x="22727" y="22604"/>
                    </a:lnTo>
                    <a:lnTo>
                      <a:pt x="23196" y="22876"/>
                    </a:lnTo>
                    <a:lnTo>
                      <a:pt x="23467" y="22999"/>
                    </a:lnTo>
                    <a:lnTo>
                      <a:pt x="23714" y="23098"/>
                    </a:lnTo>
                    <a:lnTo>
                      <a:pt x="23739" y="23123"/>
                    </a:lnTo>
                    <a:lnTo>
                      <a:pt x="24134" y="23246"/>
                    </a:lnTo>
                    <a:lnTo>
                      <a:pt x="24405" y="23295"/>
                    </a:lnTo>
                    <a:lnTo>
                      <a:pt x="24479" y="23320"/>
                    </a:lnTo>
                    <a:lnTo>
                      <a:pt x="24504" y="23345"/>
                    </a:lnTo>
                    <a:lnTo>
                      <a:pt x="25318" y="23616"/>
                    </a:lnTo>
                    <a:lnTo>
                      <a:pt x="26108" y="23887"/>
                    </a:lnTo>
                    <a:lnTo>
                      <a:pt x="26897" y="24208"/>
                    </a:lnTo>
                    <a:lnTo>
                      <a:pt x="27662" y="24578"/>
                    </a:lnTo>
                    <a:lnTo>
                      <a:pt x="27909" y="24677"/>
                    </a:lnTo>
                    <a:lnTo>
                      <a:pt x="28106" y="24751"/>
                    </a:lnTo>
                    <a:lnTo>
                      <a:pt x="28279" y="24973"/>
                    </a:lnTo>
                    <a:lnTo>
                      <a:pt x="28452" y="25220"/>
                    </a:lnTo>
                    <a:lnTo>
                      <a:pt x="28575" y="25195"/>
                    </a:lnTo>
                    <a:lnTo>
                      <a:pt x="28699" y="25121"/>
                    </a:lnTo>
                    <a:lnTo>
                      <a:pt x="28797" y="25047"/>
                    </a:lnTo>
                    <a:lnTo>
                      <a:pt x="28871" y="24949"/>
                    </a:lnTo>
                    <a:lnTo>
                      <a:pt x="29019" y="24726"/>
                    </a:lnTo>
                    <a:lnTo>
                      <a:pt x="29093" y="24529"/>
                    </a:lnTo>
                    <a:lnTo>
                      <a:pt x="28921" y="24529"/>
                    </a:lnTo>
                    <a:lnTo>
                      <a:pt x="28748" y="24554"/>
                    </a:lnTo>
                    <a:lnTo>
                      <a:pt x="28600" y="24529"/>
                    </a:lnTo>
                    <a:lnTo>
                      <a:pt x="28674" y="24332"/>
                    </a:lnTo>
                    <a:lnTo>
                      <a:pt x="28748" y="24085"/>
                    </a:lnTo>
                    <a:lnTo>
                      <a:pt x="28600" y="23912"/>
                    </a:lnTo>
                    <a:lnTo>
                      <a:pt x="28773" y="23715"/>
                    </a:lnTo>
                    <a:lnTo>
                      <a:pt x="28896" y="23493"/>
                    </a:lnTo>
                    <a:lnTo>
                      <a:pt x="28995" y="23295"/>
                    </a:lnTo>
                    <a:lnTo>
                      <a:pt x="29044" y="23073"/>
                    </a:lnTo>
                    <a:lnTo>
                      <a:pt x="29044" y="22900"/>
                    </a:lnTo>
                    <a:lnTo>
                      <a:pt x="29044" y="22728"/>
                    </a:lnTo>
                    <a:lnTo>
                      <a:pt x="29044" y="22530"/>
                    </a:lnTo>
                    <a:lnTo>
                      <a:pt x="29019" y="22358"/>
                    </a:lnTo>
                    <a:lnTo>
                      <a:pt x="28921" y="21963"/>
                    </a:lnTo>
                    <a:lnTo>
                      <a:pt x="28822" y="21568"/>
                    </a:lnTo>
                    <a:lnTo>
                      <a:pt x="28723" y="21173"/>
                    </a:lnTo>
                    <a:lnTo>
                      <a:pt x="28279" y="18631"/>
                    </a:lnTo>
                    <a:lnTo>
                      <a:pt x="28304" y="18311"/>
                    </a:lnTo>
                    <a:lnTo>
                      <a:pt x="28378" y="18015"/>
                    </a:lnTo>
                    <a:lnTo>
                      <a:pt x="28353" y="18039"/>
                    </a:lnTo>
                    <a:lnTo>
                      <a:pt x="28205" y="18015"/>
                    </a:lnTo>
                    <a:lnTo>
                      <a:pt x="28106" y="17225"/>
                    </a:lnTo>
                    <a:lnTo>
                      <a:pt x="28057" y="16435"/>
                    </a:lnTo>
                    <a:lnTo>
                      <a:pt x="28032" y="15646"/>
                    </a:lnTo>
                    <a:lnTo>
                      <a:pt x="28057" y="14856"/>
                    </a:lnTo>
                    <a:lnTo>
                      <a:pt x="28057" y="14239"/>
                    </a:lnTo>
                    <a:lnTo>
                      <a:pt x="28057" y="13943"/>
                    </a:lnTo>
                    <a:lnTo>
                      <a:pt x="28008" y="13647"/>
                    </a:lnTo>
                    <a:lnTo>
                      <a:pt x="28032" y="13598"/>
                    </a:lnTo>
                    <a:lnTo>
                      <a:pt x="28008" y="13573"/>
                    </a:lnTo>
                    <a:lnTo>
                      <a:pt x="27934" y="13252"/>
                    </a:lnTo>
                    <a:lnTo>
                      <a:pt x="27810" y="12907"/>
                    </a:lnTo>
                    <a:lnTo>
                      <a:pt x="27712" y="12857"/>
                    </a:lnTo>
                    <a:lnTo>
                      <a:pt x="27638" y="12783"/>
                    </a:lnTo>
                    <a:lnTo>
                      <a:pt x="27588" y="12685"/>
                    </a:lnTo>
                    <a:lnTo>
                      <a:pt x="27564" y="12610"/>
                    </a:lnTo>
                    <a:lnTo>
                      <a:pt x="27539" y="12512"/>
                    </a:lnTo>
                    <a:lnTo>
                      <a:pt x="27539" y="12413"/>
                    </a:lnTo>
                    <a:lnTo>
                      <a:pt x="27564" y="12191"/>
                    </a:lnTo>
                    <a:lnTo>
                      <a:pt x="27440" y="12018"/>
                    </a:lnTo>
                    <a:lnTo>
                      <a:pt x="27317" y="11846"/>
                    </a:lnTo>
                    <a:lnTo>
                      <a:pt x="27243" y="11673"/>
                    </a:lnTo>
                    <a:lnTo>
                      <a:pt x="27169" y="11475"/>
                    </a:lnTo>
                    <a:lnTo>
                      <a:pt x="27119" y="11303"/>
                    </a:lnTo>
                    <a:lnTo>
                      <a:pt x="27070" y="11105"/>
                    </a:lnTo>
                    <a:lnTo>
                      <a:pt x="27021" y="10710"/>
                    </a:lnTo>
                    <a:lnTo>
                      <a:pt x="26996" y="9896"/>
                    </a:lnTo>
                    <a:lnTo>
                      <a:pt x="26947" y="9501"/>
                    </a:lnTo>
                    <a:lnTo>
                      <a:pt x="26873" y="9131"/>
                    </a:lnTo>
                    <a:lnTo>
                      <a:pt x="26799" y="9082"/>
                    </a:lnTo>
                    <a:lnTo>
                      <a:pt x="26725" y="9057"/>
                    </a:lnTo>
                    <a:lnTo>
                      <a:pt x="26700" y="8983"/>
                    </a:lnTo>
                    <a:lnTo>
                      <a:pt x="26650" y="8934"/>
                    </a:lnTo>
                    <a:lnTo>
                      <a:pt x="26626" y="8810"/>
                    </a:lnTo>
                    <a:lnTo>
                      <a:pt x="26626" y="8662"/>
                    </a:lnTo>
                    <a:lnTo>
                      <a:pt x="26478" y="8638"/>
                    </a:lnTo>
                    <a:lnTo>
                      <a:pt x="26330" y="8613"/>
                    </a:lnTo>
                    <a:lnTo>
                      <a:pt x="26231" y="8588"/>
                    </a:lnTo>
                    <a:lnTo>
                      <a:pt x="26132" y="8539"/>
                    </a:lnTo>
                    <a:lnTo>
                      <a:pt x="26083" y="8490"/>
                    </a:lnTo>
                    <a:lnTo>
                      <a:pt x="26009" y="8416"/>
                    </a:lnTo>
                    <a:lnTo>
                      <a:pt x="25984" y="8341"/>
                    </a:lnTo>
                    <a:lnTo>
                      <a:pt x="25935" y="8243"/>
                    </a:lnTo>
                    <a:lnTo>
                      <a:pt x="25910" y="8070"/>
                    </a:lnTo>
                    <a:lnTo>
                      <a:pt x="25910" y="7873"/>
                    </a:lnTo>
                    <a:lnTo>
                      <a:pt x="25910" y="7453"/>
                    </a:lnTo>
                    <a:lnTo>
                      <a:pt x="25713" y="7157"/>
                    </a:lnTo>
                    <a:lnTo>
                      <a:pt x="25540" y="6836"/>
                    </a:lnTo>
                    <a:lnTo>
                      <a:pt x="25392" y="6515"/>
                    </a:lnTo>
                    <a:lnTo>
                      <a:pt x="25293" y="6170"/>
                    </a:lnTo>
                    <a:lnTo>
                      <a:pt x="25219" y="5825"/>
                    </a:lnTo>
                    <a:lnTo>
                      <a:pt x="25195" y="5479"/>
                    </a:lnTo>
                    <a:lnTo>
                      <a:pt x="25219" y="5109"/>
                    </a:lnTo>
                    <a:lnTo>
                      <a:pt x="25293" y="4739"/>
                    </a:lnTo>
                    <a:lnTo>
                      <a:pt x="25318" y="4591"/>
                    </a:lnTo>
                    <a:lnTo>
                      <a:pt x="25343" y="4443"/>
                    </a:lnTo>
                    <a:lnTo>
                      <a:pt x="25343" y="4171"/>
                    </a:lnTo>
                    <a:lnTo>
                      <a:pt x="25293" y="3875"/>
                    </a:lnTo>
                    <a:lnTo>
                      <a:pt x="25219" y="3604"/>
                    </a:lnTo>
                    <a:lnTo>
                      <a:pt x="25047" y="3036"/>
                    </a:lnTo>
                    <a:lnTo>
                      <a:pt x="24997" y="2765"/>
                    </a:lnTo>
                    <a:lnTo>
                      <a:pt x="24973" y="2469"/>
                    </a:lnTo>
                    <a:lnTo>
                      <a:pt x="24824" y="2345"/>
                    </a:lnTo>
                    <a:lnTo>
                      <a:pt x="24726" y="2222"/>
                    </a:lnTo>
                    <a:lnTo>
                      <a:pt x="24627" y="2074"/>
                    </a:lnTo>
                    <a:lnTo>
                      <a:pt x="24528" y="1901"/>
                    </a:lnTo>
                    <a:lnTo>
                      <a:pt x="24479" y="1753"/>
                    </a:lnTo>
                    <a:lnTo>
                      <a:pt x="24430" y="1580"/>
                    </a:lnTo>
                    <a:lnTo>
                      <a:pt x="24380" y="1284"/>
                    </a:lnTo>
                    <a:lnTo>
                      <a:pt x="24380" y="963"/>
                    </a:lnTo>
                    <a:lnTo>
                      <a:pt x="24405" y="692"/>
                    </a:lnTo>
                    <a:lnTo>
                      <a:pt x="24479" y="470"/>
                    </a:lnTo>
                    <a:lnTo>
                      <a:pt x="24578" y="248"/>
                    </a:lnTo>
                    <a:lnTo>
                      <a:pt x="24553" y="223"/>
                    </a:lnTo>
                    <a:lnTo>
                      <a:pt x="24454" y="149"/>
                    </a:lnTo>
                    <a:lnTo>
                      <a:pt x="24331" y="75"/>
                    </a:lnTo>
                    <a:lnTo>
                      <a:pt x="24183" y="26"/>
                    </a:lnTo>
                    <a:lnTo>
                      <a:pt x="239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39" name="Google Shape;3034;p45">
                <a:extLst>
                  <a:ext uri="{FF2B5EF4-FFF2-40B4-BE49-F238E27FC236}">
                    <a16:creationId xmlns:a16="http://schemas.microsoft.com/office/drawing/2014/main" id="{588F3E3B-2098-4E53-B3CA-9CDE55173B3B}"/>
                  </a:ext>
                </a:extLst>
              </p:cNvPr>
              <p:cNvSpPr/>
              <p:nvPr/>
            </p:nvSpPr>
            <p:spPr>
              <a:xfrm>
                <a:off x="6045320" y="1967659"/>
                <a:ext cx="541501" cy="358724"/>
              </a:xfrm>
              <a:custGeom>
                <a:avLst/>
                <a:gdLst/>
                <a:ahLst/>
                <a:cxnLst/>
                <a:rect l="l" t="t" r="r" b="b"/>
                <a:pathLst>
                  <a:path w="27194" h="18015" extrusionOk="0">
                    <a:moveTo>
                      <a:pt x="22727" y="1"/>
                    </a:moveTo>
                    <a:lnTo>
                      <a:pt x="22554" y="50"/>
                    </a:lnTo>
                    <a:lnTo>
                      <a:pt x="22505" y="50"/>
                    </a:lnTo>
                    <a:lnTo>
                      <a:pt x="14313" y="1728"/>
                    </a:lnTo>
                    <a:lnTo>
                      <a:pt x="14313" y="1802"/>
                    </a:lnTo>
                    <a:lnTo>
                      <a:pt x="13770" y="1901"/>
                    </a:lnTo>
                    <a:lnTo>
                      <a:pt x="13202" y="1975"/>
                    </a:lnTo>
                    <a:lnTo>
                      <a:pt x="13103" y="1950"/>
                    </a:lnTo>
                    <a:lnTo>
                      <a:pt x="12980" y="1950"/>
                    </a:lnTo>
                    <a:lnTo>
                      <a:pt x="12709" y="1999"/>
                    </a:lnTo>
                    <a:lnTo>
                      <a:pt x="12487" y="2098"/>
                    </a:lnTo>
                    <a:lnTo>
                      <a:pt x="12264" y="2147"/>
                    </a:lnTo>
                    <a:lnTo>
                      <a:pt x="10414" y="2518"/>
                    </a:lnTo>
                    <a:lnTo>
                      <a:pt x="8563" y="2912"/>
                    </a:lnTo>
                    <a:lnTo>
                      <a:pt x="6712" y="3307"/>
                    </a:lnTo>
                    <a:lnTo>
                      <a:pt x="4886" y="3677"/>
                    </a:lnTo>
                    <a:lnTo>
                      <a:pt x="4541" y="3776"/>
                    </a:lnTo>
                    <a:lnTo>
                      <a:pt x="4343" y="3801"/>
                    </a:lnTo>
                    <a:lnTo>
                      <a:pt x="4171" y="3825"/>
                    </a:lnTo>
                    <a:lnTo>
                      <a:pt x="3998" y="3825"/>
                    </a:lnTo>
                    <a:lnTo>
                      <a:pt x="3899" y="3776"/>
                    </a:lnTo>
                    <a:lnTo>
                      <a:pt x="3825" y="3751"/>
                    </a:lnTo>
                    <a:lnTo>
                      <a:pt x="3751" y="3677"/>
                    </a:lnTo>
                    <a:lnTo>
                      <a:pt x="3677" y="3603"/>
                    </a:lnTo>
                    <a:lnTo>
                      <a:pt x="3603" y="3505"/>
                    </a:lnTo>
                    <a:lnTo>
                      <a:pt x="3554" y="3381"/>
                    </a:lnTo>
                    <a:lnTo>
                      <a:pt x="3455" y="3134"/>
                    </a:lnTo>
                    <a:lnTo>
                      <a:pt x="3430" y="2888"/>
                    </a:lnTo>
                    <a:lnTo>
                      <a:pt x="3455" y="2666"/>
                    </a:lnTo>
                    <a:lnTo>
                      <a:pt x="3529" y="2468"/>
                    </a:lnTo>
                    <a:lnTo>
                      <a:pt x="3480" y="2394"/>
                    </a:lnTo>
                    <a:lnTo>
                      <a:pt x="3406" y="2320"/>
                    </a:lnTo>
                    <a:lnTo>
                      <a:pt x="3332" y="2246"/>
                    </a:lnTo>
                    <a:lnTo>
                      <a:pt x="3233" y="2221"/>
                    </a:lnTo>
                    <a:lnTo>
                      <a:pt x="3134" y="2197"/>
                    </a:lnTo>
                    <a:lnTo>
                      <a:pt x="3110" y="2197"/>
                    </a:lnTo>
                    <a:lnTo>
                      <a:pt x="2986" y="2221"/>
                    </a:lnTo>
                    <a:lnTo>
                      <a:pt x="2888" y="2271"/>
                    </a:lnTo>
                    <a:lnTo>
                      <a:pt x="2789" y="2345"/>
                    </a:lnTo>
                    <a:lnTo>
                      <a:pt x="2690" y="2444"/>
                    </a:lnTo>
                    <a:lnTo>
                      <a:pt x="2591" y="2592"/>
                    </a:lnTo>
                    <a:lnTo>
                      <a:pt x="2493" y="2715"/>
                    </a:lnTo>
                    <a:lnTo>
                      <a:pt x="2394" y="2814"/>
                    </a:lnTo>
                    <a:lnTo>
                      <a:pt x="2271" y="2912"/>
                    </a:lnTo>
                    <a:lnTo>
                      <a:pt x="2024" y="3060"/>
                    </a:lnTo>
                    <a:lnTo>
                      <a:pt x="1752" y="3184"/>
                    </a:lnTo>
                    <a:lnTo>
                      <a:pt x="1358" y="3381"/>
                    </a:lnTo>
                    <a:lnTo>
                      <a:pt x="1160" y="3505"/>
                    </a:lnTo>
                    <a:lnTo>
                      <a:pt x="987" y="3653"/>
                    </a:lnTo>
                    <a:lnTo>
                      <a:pt x="790" y="3850"/>
                    </a:lnTo>
                    <a:lnTo>
                      <a:pt x="568" y="4047"/>
                    </a:lnTo>
                    <a:lnTo>
                      <a:pt x="346" y="4294"/>
                    </a:lnTo>
                    <a:lnTo>
                      <a:pt x="247" y="4442"/>
                    </a:lnTo>
                    <a:lnTo>
                      <a:pt x="173" y="4590"/>
                    </a:lnTo>
                    <a:lnTo>
                      <a:pt x="99" y="4738"/>
                    </a:lnTo>
                    <a:lnTo>
                      <a:pt x="25" y="4936"/>
                    </a:lnTo>
                    <a:lnTo>
                      <a:pt x="0" y="5158"/>
                    </a:lnTo>
                    <a:lnTo>
                      <a:pt x="0" y="5405"/>
                    </a:lnTo>
                    <a:lnTo>
                      <a:pt x="50" y="5429"/>
                    </a:lnTo>
                    <a:lnTo>
                      <a:pt x="99" y="5454"/>
                    </a:lnTo>
                    <a:lnTo>
                      <a:pt x="173" y="5577"/>
                    </a:lnTo>
                    <a:lnTo>
                      <a:pt x="272" y="5898"/>
                    </a:lnTo>
                    <a:lnTo>
                      <a:pt x="395" y="6737"/>
                    </a:lnTo>
                    <a:lnTo>
                      <a:pt x="445" y="6984"/>
                    </a:lnTo>
                    <a:lnTo>
                      <a:pt x="494" y="7231"/>
                    </a:lnTo>
                    <a:lnTo>
                      <a:pt x="617" y="8020"/>
                    </a:lnTo>
                    <a:lnTo>
                      <a:pt x="716" y="8859"/>
                    </a:lnTo>
                    <a:lnTo>
                      <a:pt x="839" y="9698"/>
                    </a:lnTo>
                    <a:lnTo>
                      <a:pt x="987" y="10587"/>
                    </a:lnTo>
                    <a:lnTo>
                      <a:pt x="1160" y="11549"/>
                    </a:lnTo>
                    <a:lnTo>
                      <a:pt x="1333" y="12314"/>
                    </a:lnTo>
                    <a:lnTo>
                      <a:pt x="1407" y="12536"/>
                    </a:lnTo>
                    <a:lnTo>
                      <a:pt x="1432" y="12610"/>
                    </a:lnTo>
                    <a:lnTo>
                      <a:pt x="1456" y="12635"/>
                    </a:lnTo>
                    <a:lnTo>
                      <a:pt x="1580" y="12659"/>
                    </a:lnTo>
                    <a:lnTo>
                      <a:pt x="2345" y="17200"/>
                    </a:lnTo>
                    <a:lnTo>
                      <a:pt x="2394" y="17422"/>
                    </a:lnTo>
                    <a:lnTo>
                      <a:pt x="2468" y="17619"/>
                    </a:lnTo>
                    <a:lnTo>
                      <a:pt x="2542" y="17767"/>
                    </a:lnTo>
                    <a:lnTo>
                      <a:pt x="2665" y="17891"/>
                    </a:lnTo>
                    <a:lnTo>
                      <a:pt x="2789" y="17965"/>
                    </a:lnTo>
                    <a:lnTo>
                      <a:pt x="2986" y="18014"/>
                    </a:lnTo>
                    <a:lnTo>
                      <a:pt x="3184" y="18014"/>
                    </a:lnTo>
                    <a:lnTo>
                      <a:pt x="3430" y="17990"/>
                    </a:lnTo>
                    <a:lnTo>
                      <a:pt x="4319" y="17817"/>
                    </a:lnTo>
                    <a:lnTo>
                      <a:pt x="5207" y="17669"/>
                    </a:lnTo>
                    <a:lnTo>
                      <a:pt x="6959" y="17422"/>
                    </a:lnTo>
                    <a:lnTo>
                      <a:pt x="7058" y="17447"/>
                    </a:lnTo>
                    <a:lnTo>
                      <a:pt x="7206" y="17545"/>
                    </a:lnTo>
                    <a:lnTo>
                      <a:pt x="7305" y="17348"/>
                    </a:lnTo>
                    <a:lnTo>
                      <a:pt x="7971" y="17249"/>
                    </a:lnTo>
                    <a:lnTo>
                      <a:pt x="8637" y="17200"/>
                    </a:lnTo>
                    <a:lnTo>
                      <a:pt x="9279" y="17101"/>
                    </a:lnTo>
                    <a:lnTo>
                      <a:pt x="10586" y="16879"/>
                    </a:lnTo>
                    <a:lnTo>
                      <a:pt x="11894" y="16632"/>
                    </a:lnTo>
                    <a:lnTo>
                      <a:pt x="13177" y="16361"/>
                    </a:lnTo>
                    <a:lnTo>
                      <a:pt x="14214" y="16114"/>
                    </a:lnTo>
                    <a:lnTo>
                      <a:pt x="15250" y="15892"/>
                    </a:lnTo>
                    <a:lnTo>
                      <a:pt x="16287" y="15695"/>
                    </a:lnTo>
                    <a:lnTo>
                      <a:pt x="17718" y="15399"/>
                    </a:lnTo>
                    <a:lnTo>
                      <a:pt x="19149" y="15102"/>
                    </a:lnTo>
                    <a:lnTo>
                      <a:pt x="19667" y="14954"/>
                    </a:lnTo>
                    <a:lnTo>
                      <a:pt x="20185" y="14831"/>
                    </a:lnTo>
                    <a:lnTo>
                      <a:pt x="20704" y="14732"/>
                    </a:lnTo>
                    <a:lnTo>
                      <a:pt x="21247" y="14683"/>
                    </a:lnTo>
                    <a:lnTo>
                      <a:pt x="22308" y="14560"/>
                    </a:lnTo>
                    <a:lnTo>
                      <a:pt x="22826" y="14510"/>
                    </a:lnTo>
                    <a:lnTo>
                      <a:pt x="23369" y="14411"/>
                    </a:lnTo>
                    <a:lnTo>
                      <a:pt x="23517" y="14387"/>
                    </a:lnTo>
                    <a:lnTo>
                      <a:pt x="23665" y="14387"/>
                    </a:lnTo>
                    <a:lnTo>
                      <a:pt x="23788" y="14362"/>
                    </a:lnTo>
                    <a:lnTo>
                      <a:pt x="23912" y="14313"/>
                    </a:lnTo>
                    <a:lnTo>
                      <a:pt x="24109" y="14436"/>
                    </a:lnTo>
                    <a:lnTo>
                      <a:pt x="24208" y="14510"/>
                    </a:lnTo>
                    <a:lnTo>
                      <a:pt x="24306" y="14609"/>
                    </a:lnTo>
                    <a:lnTo>
                      <a:pt x="24380" y="14510"/>
                    </a:lnTo>
                    <a:lnTo>
                      <a:pt x="24454" y="14387"/>
                    </a:lnTo>
                    <a:lnTo>
                      <a:pt x="24504" y="14263"/>
                    </a:lnTo>
                    <a:lnTo>
                      <a:pt x="24553" y="14091"/>
                    </a:lnTo>
                    <a:lnTo>
                      <a:pt x="24578" y="13918"/>
                    </a:lnTo>
                    <a:lnTo>
                      <a:pt x="24627" y="13844"/>
                    </a:lnTo>
                    <a:lnTo>
                      <a:pt x="24677" y="13795"/>
                    </a:lnTo>
                    <a:lnTo>
                      <a:pt x="24726" y="13745"/>
                    </a:lnTo>
                    <a:lnTo>
                      <a:pt x="24825" y="13721"/>
                    </a:lnTo>
                    <a:lnTo>
                      <a:pt x="25047" y="13671"/>
                    </a:lnTo>
                    <a:lnTo>
                      <a:pt x="25022" y="13523"/>
                    </a:lnTo>
                    <a:lnTo>
                      <a:pt x="25022" y="13424"/>
                    </a:lnTo>
                    <a:lnTo>
                      <a:pt x="25047" y="13350"/>
                    </a:lnTo>
                    <a:lnTo>
                      <a:pt x="25121" y="13202"/>
                    </a:lnTo>
                    <a:lnTo>
                      <a:pt x="25392" y="13202"/>
                    </a:lnTo>
                    <a:lnTo>
                      <a:pt x="25614" y="13030"/>
                    </a:lnTo>
                    <a:lnTo>
                      <a:pt x="25639" y="13030"/>
                    </a:lnTo>
                    <a:lnTo>
                      <a:pt x="25960" y="12832"/>
                    </a:lnTo>
                    <a:lnTo>
                      <a:pt x="26182" y="12709"/>
                    </a:lnTo>
                    <a:lnTo>
                      <a:pt x="26379" y="12561"/>
                    </a:lnTo>
                    <a:lnTo>
                      <a:pt x="26552" y="12388"/>
                    </a:lnTo>
                    <a:lnTo>
                      <a:pt x="26700" y="12215"/>
                    </a:lnTo>
                    <a:lnTo>
                      <a:pt x="26749" y="12043"/>
                    </a:lnTo>
                    <a:lnTo>
                      <a:pt x="26823" y="11870"/>
                    </a:lnTo>
                    <a:lnTo>
                      <a:pt x="26922" y="11722"/>
                    </a:lnTo>
                    <a:lnTo>
                      <a:pt x="27070" y="11598"/>
                    </a:lnTo>
                    <a:lnTo>
                      <a:pt x="27144" y="11401"/>
                    </a:lnTo>
                    <a:lnTo>
                      <a:pt x="27193" y="11154"/>
                    </a:lnTo>
                    <a:lnTo>
                      <a:pt x="27193" y="10932"/>
                    </a:lnTo>
                    <a:lnTo>
                      <a:pt x="27193" y="10710"/>
                    </a:lnTo>
                    <a:lnTo>
                      <a:pt x="27144" y="10463"/>
                    </a:lnTo>
                    <a:lnTo>
                      <a:pt x="27070" y="10241"/>
                    </a:lnTo>
                    <a:lnTo>
                      <a:pt x="26971" y="9994"/>
                    </a:lnTo>
                    <a:lnTo>
                      <a:pt x="26823" y="9772"/>
                    </a:lnTo>
                    <a:lnTo>
                      <a:pt x="26355" y="9155"/>
                    </a:lnTo>
                    <a:lnTo>
                      <a:pt x="25886" y="8514"/>
                    </a:lnTo>
                    <a:lnTo>
                      <a:pt x="25664" y="8193"/>
                    </a:lnTo>
                    <a:lnTo>
                      <a:pt x="25491" y="7848"/>
                    </a:lnTo>
                    <a:lnTo>
                      <a:pt x="25343" y="7477"/>
                    </a:lnTo>
                    <a:lnTo>
                      <a:pt x="25293" y="7305"/>
                    </a:lnTo>
                    <a:lnTo>
                      <a:pt x="25244" y="7107"/>
                    </a:lnTo>
                    <a:lnTo>
                      <a:pt x="25219" y="6836"/>
                    </a:lnTo>
                    <a:lnTo>
                      <a:pt x="25219" y="6540"/>
                    </a:lnTo>
                    <a:lnTo>
                      <a:pt x="25244" y="6244"/>
                    </a:lnTo>
                    <a:lnTo>
                      <a:pt x="25293" y="6120"/>
                    </a:lnTo>
                    <a:lnTo>
                      <a:pt x="25343" y="5972"/>
                    </a:lnTo>
                    <a:lnTo>
                      <a:pt x="25293" y="5948"/>
                    </a:lnTo>
                    <a:lnTo>
                      <a:pt x="25293" y="5824"/>
                    </a:lnTo>
                    <a:lnTo>
                      <a:pt x="25318" y="5750"/>
                    </a:lnTo>
                    <a:lnTo>
                      <a:pt x="25392" y="5676"/>
                    </a:lnTo>
                    <a:lnTo>
                      <a:pt x="25491" y="5651"/>
                    </a:lnTo>
                    <a:lnTo>
                      <a:pt x="25466" y="5750"/>
                    </a:lnTo>
                    <a:lnTo>
                      <a:pt x="25565" y="5627"/>
                    </a:lnTo>
                    <a:lnTo>
                      <a:pt x="25516" y="5627"/>
                    </a:lnTo>
                    <a:lnTo>
                      <a:pt x="25565" y="5528"/>
                    </a:lnTo>
                    <a:lnTo>
                      <a:pt x="25614" y="5454"/>
                    </a:lnTo>
                    <a:lnTo>
                      <a:pt x="25688" y="5380"/>
                    </a:lnTo>
                    <a:lnTo>
                      <a:pt x="25762" y="5355"/>
                    </a:lnTo>
                    <a:lnTo>
                      <a:pt x="25960" y="5059"/>
                    </a:lnTo>
                    <a:lnTo>
                      <a:pt x="25984" y="4886"/>
                    </a:lnTo>
                    <a:lnTo>
                      <a:pt x="26009" y="4714"/>
                    </a:lnTo>
                    <a:lnTo>
                      <a:pt x="26108" y="4368"/>
                    </a:lnTo>
                    <a:lnTo>
                      <a:pt x="26231" y="4047"/>
                    </a:lnTo>
                    <a:lnTo>
                      <a:pt x="26355" y="3727"/>
                    </a:lnTo>
                    <a:lnTo>
                      <a:pt x="26404" y="3603"/>
                    </a:lnTo>
                    <a:lnTo>
                      <a:pt x="26503" y="3505"/>
                    </a:lnTo>
                    <a:lnTo>
                      <a:pt x="26626" y="3406"/>
                    </a:lnTo>
                    <a:lnTo>
                      <a:pt x="26749" y="3332"/>
                    </a:lnTo>
                    <a:lnTo>
                      <a:pt x="26873" y="3283"/>
                    </a:lnTo>
                    <a:lnTo>
                      <a:pt x="26848" y="3258"/>
                    </a:lnTo>
                    <a:lnTo>
                      <a:pt x="26601" y="3159"/>
                    </a:lnTo>
                    <a:lnTo>
                      <a:pt x="26330" y="3036"/>
                    </a:lnTo>
                    <a:lnTo>
                      <a:pt x="25861" y="2764"/>
                    </a:lnTo>
                    <a:lnTo>
                      <a:pt x="24948" y="2172"/>
                    </a:lnTo>
                    <a:lnTo>
                      <a:pt x="24331" y="1777"/>
                    </a:lnTo>
                    <a:lnTo>
                      <a:pt x="24035" y="1580"/>
                    </a:lnTo>
                    <a:lnTo>
                      <a:pt x="23739" y="1358"/>
                    </a:lnTo>
                    <a:lnTo>
                      <a:pt x="23467" y="1111"/>
                    </a:lnTo>
                    <a:lnTo>
                      <a:pt x="23221" y="840"/>
                    </a:lnTo>
                    <a:lnTo>
                      <a:pt x="22974" y="568"/>
                    </a:lnTo>
                    <a:lnTo>
                      <a:pt x="22776" y="297"/>
                    </a:lnTo>
                    <a:lnTo>
                      <a:pt x="22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0" name="Google Shape;3035;p45">
                <a:extLst>
                  <a:ext uri="{FF2B5EF4-FFF2-40B4-BE49-F238E27FC236}">
                    <a16:creationId xmlns:a16="http://schemas.microsoft.com/office/drawing/2014/main" id="{300826E2-BED1-4FFF-94A0-FCD70CCE071B}"/>
                  </a:ext>
                </a:extLst>
              </p:cNvPr>
              <p:cNvSpPr/>
              <p:nvPr/>
            </p:nvSpPr>
            <p:spPr>
              <a:xfrm>
                <a:off x="6543551" y="1973553"/>
                <a:ext cx="307628" cy="352830"/>
              </a:xfrm>
              <a:custGeom>
                <a:avLst/>
                <a:gdLst/>
                <a:ahLst/>
                <a:cxnLst/>
                <a:rect l="l" t="t" r="r" b="b"/>
                <a:pathLst>
                  <a:path w="15449" h="17719" extrusionOk="0">
                    <a:moveTo>
                      <a:pt x="15448" y="1"/>
                    </a:moveTo>
                    <a:lnTo>
                      <a:pt x="15226" y="25"/>
                    </a:lnTo>
                    <a:lnTo>
                      <a:pt x="15004" y="50"/>
                    </a:lnTo>
                    <a:lnTo>
                      <a:pt x="14782" y="124"/>
                    </a:lnTo>
                    <a:lnTo>
                      <a:pt x="14560" y="198"/>
                    </a:lnTo>
                    <a:lnTo>
                      <a:pt x="14091" y="396"/>
                    </a:lnTo>
                    <a:lnTo>
                      <a:pt x="13647" y="618"/>
                    </a:lnTo>
                    <a:lnTo>
                      <a:pt x="13153" y="864"/>
                    </a:lnTo>
                    <a:lnTo>
                      <a:pt x="12660" y="1111"/>
                    </a:lnTo>
                    <a:lnTo>
                      <a:pt x="12166" y="1309"/>
                    </a:lnTo>
                    <a:lnTo>
                      <a:pt x="11895" y="1383"/>
                    </a:lnTo>
                    <a:lnTo>
                      <a:pt x="11623" y="1432"/>
                    </a:lnTo>
                    <a:lnTo>
                      <a:pt x="11327" y="1605"/>
                    </a:lnTo>
                    <a:lnTo>
                      <a:pt x="10562" y="2024"/>
                    </a:lnTo>
                    <a:lnTo>
                      <a:pt x="10168" y="2222"/>
                    </a:lnTo>
                    <a:lnTo>
                      <a:pt x="9748" y="2419"/>
                    </a:lnTo>
                    <a:lnTo>
                      <a:pt x="9526" y="2592"/>
                    </a:lnTo>
                    <a:lnTo>
                      <a:pt x="8662" y="3283"/>
                    </a:lnTo>
                    <a:lnTo>
                      <a:pt x="8193" y="3628"/>
                    </a:lnTo>
                    <a:lnTo>
                      <a:pt x="7947" y="3801"/>
                    </a:lnTo>
                    <a:lnTo>
                      <a:pt x="7675" y="3949"/>
                    </a:lnTo>
                    <a:lnTo>
                      <a:pt x="7429" y="4048"/>
                    </a:lnTo>
                    <a:lnTo>
                      <a:pt x="7108" y="4196"/>
                    </a:lnTo>
                    <a:lnTo>
                      <a:pt x="6565" y="4516"/>
                    </a:lnTo>
                    <a:lnTo>
                      <a:pt x="6441" y="4442"/>
                    </a:lnTo>
                    <a:lnTo>
                      <a:pt x="6343" y="4393"/>
                    </a:lnTo>
                    <a:lnTo>
                      <a:pt x="6145" y="4245"/>
                    </a:lnTo>
                    <a:lnTo>
                      <a:pt x="6071" y="4196"/>
                    </a:lnTo>
                    <a:lnTo>
                      <a:pt x="5973" y="4171"/>
                    </a:lnTo>
                    <a:lnTo>
                      <a:pt x="5899" y="4171"/>
                    </a:lnTo>
                    <a:lnTo>
                      <a:pt x="5800" y="4196"/>
                    </a:lnTo>
                    <a:lnTo>
                      <a:pt x="5479" y="4294"/>
                    </a:lnTo>
                    <a:lnTo>
                      <a:pt x="5158" y="4146"/>
                    </a:lnTo>
                    <a:lnTo>
                      <a:pt x="4541" y="3875"/>
                    </a:lnTo>
                    <a:lnTo>
                      <a:pt x="3925" y="3653"/>
                    </a:lnTo>
                    <a:lnTo>
                      <a:pt x="3283" y="3431"/>
                    </a:lnTo>
                    <a:lnTo>
                      <a:pt x="2617" y="3209"/>
                    </a:lnTo>
                    <a:lnTo>
                      <a:pt x="2592" y="3184"/>
                    </a:lnTo>
                    <a:lnTo>
                      <a:pt x="2518" y="3159"/>
                    </a:lnTo>
                    <a:lnTo>
                      <a:pt x="2247" y="3110"/>
                    </a:lnTo>
                    <a:lnTo>
                      <a:pt x="1852" y="2987"/>
                    </a:lnTo>
                    <a:lnTo>
                      <a:pt x="1728" y="3036"/>
                    </a:lnTo>
                    <a:lnTo>
                      <a:pt x="1605" y="3110"/>
                    </a:lnTo>
                    <a:lnTo>
                      <a:pt x="1482" y="3209"/>
                    </a:lnTo>
                    <a:lnTo>
                      <a:pt x="1383" y="3307"/>
                    </a:lnTo>
                    <a:lnTo>
                      <a:pt x="1334" y="3431"/>
                    </a:lnTo>
                    <a:lnTo>
                      <a:pt x="1210" y="3751"/>
                    </a:lnTo>
                    <a:lnTo>
                      <a:pt x="1087" y="4072"/>
                    </a:lnTo>
                    <a:lnTo>
                      <a:pt x="988" y="4418"/>
                    </a:lnTo>
                    <a:lnTo>
                      <a:pt x="963" y="4590"/>
                    </a:lnTo>
                    <a:lnTo>
                      <a:pt x="939" y="4763"/>
                    </a:lnTo>
                    <a:lnTo>
                      <a:pt x="741" y="5059"/>
                    </a:lnTo>
                    <a:lnTo>
                      <a:pt x="667" y="5084"/>
                    </a:lnTo>
                    <a:lnTo>
                      <a:pt x="593" y="5158"/>
                    </a:lnTo>
                    <a:lnTo>
                      <a:pt x="544" y="5232"/>
                    </a:lnTo>
                    <a:lnTo>
                      <a:pt x="495" y="5331"/>
                    </a:lnTo>
                    <a:lnTo>
                      <a:pt x="544" y="5331"/>
                    </a:lnTo>
                    <a:lnTo>
                      <a:pt x="445" y="5454"/>
                    </a:lnTo>
                    <a:lnTo>
                      <a:pt x="470" y="5355"/>
                    </a:lnTo>
                    <a:lnTo>
                      <a:pt x="371" y="5380"/>
                    </a:lnTo>
                    <a:lnTo>
                      <a:pt x="297" y="5454"/>
                    </a:lnTo>
                    <a:lnTo>
                      <a:pt x="272" y="5528"/>
                    </a:lnTo>
                    <a:lnTo>
                      <a:pt x="272" y="5652"/>
                    </a:lnTo>
                    <a:lnTo>
                      <a:pt x="322" y="5676"/>
                    </a:lnTo>
                    <a:lnTo>
                      <a:pt x="272" y="5824"/>
                    </a:lnTo>
                    <a:lnTo>
                      <a:pt x="223" y="5948"/>
                    </a:lnTo>
                    <a:lnTo>
                      <a:pt x="198" y="6244"/>
                    </a:lnTo>
                    <a:lnTo>
                      <a:pt x="198" y="6540"/>
                    </a:lnTo>
                    <a:lnTo>
                      <a:pt x="223" y="6811"/>
                    </a:lnTo>
                    <a:lnTo>
                      <a:pt x="272" y="7009"/>
                    </a:lnTo>
                    <a:lnTo>
                      <a:pt x="322" y="7181"/>
                    </a:lnTo>
                    <a:lnTo>
                      <a:pt x="470" y="7552"/>
                    </a:lnTo>
                    <a:lnTo>
                      <a:pt x="643" y="7897"/>
                    </a:lnTo>
                    <a:lnTo>
                      <a:pt x="865" y="8218"/>
                    </a:lnTo>
                    <a:lnTo>
                      <a:pt x="1334" y="8859"/>
                    </a:lnTo>
                    <a:lnTo>
                      <a:pt x="1802" y="9476"/>
                    </a:lnTo>
                    <a:lnTo>
                      <a:pt x="1950" y="9698"/>
                    </a:lnTo>
                    <a:lnTo>
                      <a:pt x="2049" y="9945"/>
                    </a:lnTo>
                    <a:lnTo>
                      <a:pt x="2123" y="10167"/>
                    </a:lnTo>
                    <a:lnTo>
                      <a:pt x="2172" y="10414"/>
                    </a:lnTo>
                    <a:lnTo>
                      <a:pt x="2172" y="10636"/>
                    </a:lnTo>
                    <a:lnTo>
                      <a:pt x="2172" y="10858"/>
                    </a:lnTo>
                    <a:lnTo>
                      <a:pt x="2123" y="11105"/>
                    </a:lnTo>
                    <a:lnTo>
                      <a:pt x="2049" y="11302"/>
                    </a:lnTo>
                    <a:lnTo>
                      <a:pt x="1901" y="11426"/>
                    </a:lnTo>
                    <a:lnTo>
                      <a:pt x="1802" y="11574"/>
                    </a:lnTo>
                    <a:lnTo>
                      <a:pt x="1728" y="11747"/>
                    </a:lnTo>
                    <a:lnTo>
                      <a:pt x="1679" y="11919"/>
                    </a:lnTo>
                    <a:lnTo>
                      <a:pt x="1531" y="12092"/>
                    </a:lnTo>
                    <a:lnTo>
                      <a:pt x="1358" y="12265"/>
                    </a:lnTo>
                    <a:lnTo>
                      <a:pt x="1161" y="12413"/>
                    </a:lnTo>
                    <a:lnTo>
                      <a:pt x="939" y="12536"/>
                    </a:lnTo>
                    <a:lnTo>
                      <a:pt x="618" y="12734"/>
                    </a:lnTo>
                    <a:lnTo>
                      <a:pt x="593" y="12734"/>
                    </a:lnTo>
                    <a:lnTo>
                      <a:pt x="371" y="12906"/>
                    </a:lnTo>
                    <a:lnTo>
                      <a:pt x="100" y="12906"/>
                    </a:lnTo>
                    <a:lnTo>
                      <a:pt x="26" y="13054"/>
                    </a:lnTo>
                    <a:lnTo>
                      <a:pt x="1" y="13128"/>
                    </a:lnTo>
                    <a:lnTo>
                      <a:pt x="1" y="13227"/>
                    </a:lnTo>
                    <a:lnTo>
                      <a:pt x="26" y="13375"/>
                    </a:lnTo>
                    <a:lnTo>
                      <a:pt x="75" y="13671"/>
                    </a:lnTo>
                    <a:lnTo>
                      <a:pt x="124" y="13967"/>
                    </a:lnTo>
                    <a:lnTo>
                      <a:pt x="198" y="14214"/>
                    </a:lnTo>
                    <a:lnTo>
                      <a:pt x="297" y="14486"/>
                    </a:lnTo>
                    <a:lnTo>
                      <a:pt x="396" y="14708"/>
                    </a:lnTo>
                    <a:lnTo>
                      <a:pt x="519" y="14930"/>
                    </a:lnTo>
                    <a:lnTo>
                      <a:pt x="667" y="15152"/>
                    </a:lnTo>
                    <a:lnTo>
                      <a:pt x="840" y="15349"/>
                    </a:lnTo>
                    <a:lnTo>
                      <a:pt x="1013" y="15522"/>
                    </a:lnTo>
                    <a:lnTo>
                      <a:pt x="1210" y="15695"/>
                    </a:lnTo>
                    <a:lnTo>
                      <a:pt x="1408" y="15867"/>
                    </a:lnTo>
                    <a:lnTo>
                      <a:pt x="1654" y="16016"/>
                    </a:lnTo>
                    <a:lnTo>
                      <a:pt x="1901" y="16139"/>
                    </a:lnTo>
                    <a:lnTo>
                      <a:pt x="2172" y="16262"/>
                    </a:lnTo>
                    <a:lnTo>
                      <a:pt x="2469" y="16361"/>
                    </a:lnTo>
                    <a:lnTo>
                      <a:pt x="2765" y="16460"/>
                    </a:lnTo>
                    <a:lnTo>
                      <a:pt x="3011" y="16509"/>
                    </a:lnTo>
                    <a:lnTo>
                      <a:pt x="3406" y="16632"/>
                    </a:lnTo>
                    <a:lnTo>
                      <a:pt x="3579" y="16682"/>
                    </a:lnTo>
                    <a:lnTo>
                      <a:pt x="3702" y="16756"/>
                    </a:lnTo>
                    <a:lnTo>
                      <a:pt x="3801" y="16855"/>
                    </a:lnTo>
                    <a:lnTo>
                      <a:pt x="3875" y="16978"/>
                    </a:lnTo>
                    <a:lnTo>
                      <a:pt x="3949" y="17126"/>
                    </a:lnTo>
                    <a:lnTo>
                      <a:pt x="3974" y="17299"/>
                    </a:lnTo>
                    <a:lnTo>
                      <a:pt x="3999" y="17373"/>
                    </a:lnTo>
                    <a:lnTo>
                      <a:pt x="4023" y="17471"/>
                    </a:lnTo>
                    <a:lnTo>
                      <a:pt x="4122" y="17595"/>
                    </a:lnTo>
                    <a:lnTo>
                      <a:pt x="4270" y="17669"/>
                    </a:lnTo>
                    <a:lnTo>
                      <a:pt x="4344" y="17694"/>
                    </a:lnTo>
                    <a:lnTo>
                      <a:pt x="4418" y="17718"/>
                    </a:lnTo>
                    <a:lnTo>
                      <a:pt x="4517" y="17718"/>
                    </a:lnTo>
                    <a:lnTo>
                      <a:pt x="4615" y="17694"/>
                    </a:lnTo>
                    <a:lnTo>
                      <a:pt x="4739" y="17595"/>
                    </a:lnTo>
                    <a:lnTo>
                      <a:pt x="4862" y="17496"/>
                    </a:lnTo>
                    <a:lnTo>
                      <a:pt x="4887" y="17422"/>
                    </a:lnTo>
                    <a:lnTo>
                      <a:pt x="4912" y="17323"/>
                    </a:lnTo>
                    <a:lnTo>
                      <a:pt x="4986" y="16978"/>
                    </a:lnTo>
                    <a:lnTo>
                      <a:pt x="5109" y="16657"/>
                    </a:lnTo>
                    <a:lnTo>
                      <a:pt x="5232" y="16336"/>
                    </a:lnTo>
                    <a:lnTo>
                      <a:pt x="5380" y="16016"/>
                    </a:lnTo>
                    <a:lnTo>
                      <a:pt x="5578" y="15719"/>
                    </a:lnTo>
                    <a:lnTo>
                      <a:pt x="5751" y="15423"/>
                    </a:lnTo>
                    <a:lnTo>
                      <a:pt x="6145" y="14856"/>
                    </a:lnTo>
                    <a:lnTo>
                      <a:pt x="6441" y="14436"/>
                    </a:lnTo>
                    <a:lnTo>
                      <a:pt x="6738" y="13992"/>
                    </a:lnTo>
                    <a:lnTo>
                      <a:pt x="6960" y="13573"/>
                    </a:lnTo>
                    <a:lnTo>
                      <a:pt x="7132" y="13153"/>
                    </a:lnTo>
                    <a:lnTo>
                      <a:pt x="7256" y="12734"/>
                    </a:lnTo>
                    <a:lnTo>
                      <a:pt x="7354" y="12314"/>
                    </a:lnTo>
                    <a:lnTo>
                      <a:pt x="7379" y="12018"/>
                    </a:lnTo>
                    <a:lnTo>
                      <a:pt x="7527" y="11500"/>
                    </a:lnTo>
                    <a:lnTo>
                      <a:pt x="7700" y="11006"/>
                    </a:lnTo>
                    <a:lnTo>
                      <a:pt x="7897" y="10513"/>
                    </a:lnTo>
                    <a:lnTo>
                      <a:pt x="8095" y="10044"/>
                    </a:lnTo>
                    <a:lnTo>
                      <a:pt x="8539" y="9156"/>
                    </a:lnTo>
                    <a:lnTo>
                      <a:pt x="8983" y="8292"/>
                    </a:lnTo>
                    <a:lnTo>
                      <a:pt x="9205" y="7971"/>
                    </a:lnTo>
                    <a:lnTo>
                      <a:pt x="10069" y="6762"/>
                    </a:lnTo>
                    <a:lnTo>
                      <a:pt x="10513" y="6120"/>
                    </a:lnTo>
                    <a:lnTo>
                      <a:pt x="10957" y="5479"/>
                    </a:lnTo>
                    <a:lnTo>
                      <a:pt x="11204" y="5232"/>
                    </a:lnTo>
                    <a:lnTo>
                      <a:pt x="12068" y="4368"/>
                    </a:lnTo>
                    <a:lnTo>
                      <a:pt x="12487" y="3924"/>
                    </a:lnTo>
                    <a:lnTo>
                      <a:pt x="12882" y="3480"/>
                    </a:lnTo>
                    <a:lnTo>
                      <a:pt x="13129" y="3307"/>
                    </a:lnTo>
                    <a:lnTo>
                      <a:pt x="13351" y="3233"/>
                    </a:lnTo>
                    <a:lnTo>
                      <a:pt x="13548" y="3135"/>
                    </a:lnTo>
                    <a:lnTo>
                      <a:pt x="13770" y="3011"/>
                    </a:lnTo>
                    <a:lnTo>
                      <a:pt x="13968" y="2888"/>
                    </a:lnTo>
                    <a:lnTo>
                      <a:pt x="14165" y="2740"/>
                    </a:lnTo>
                    <a:lnTo>
                      <a:pt x="14363" y="2567"/>
                    </a:lnTo>
                    <a:lnTo>
                      <a:pt x="14535" y="2394"/>
                    </a:lnTo>
                    <a:lnTo>
                      <a:pt x="14708" y="2197"/>
                    </a:lnTo>
                    <a:lnTo>
                      <a:pt x="14856" y="1975"/>
                    </a:lnTo>
                    <a:lnTo>
                      <a:pt x="15004" y="1728"/>
                    </a:lnTo>
                    <a:lnTo>
                      <a:pt x="15127" y="1481"/>
                    </a:lnTo>
                    <a:lnTo>
                      <a:pt x="15226" y="1210"/>
                    </a:lnTo>
                    <a:lnTo>
                      <a:pt x="15325" y="938"/>
                    </a:lnTo>
                    <a:lnTo>
                      <a:pt x="15374" y="642"/>
                    </a:lnTo>
                    <a:lnTo>
                      <a:pt x="15424" y="321"/>
                    </a:lnTo>
                    <a:lnTo>
                      <a:pt x="15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1" name="Google Shape;3036;p45">
                <a:extLst>
                  <a:ext uri="{FF2B5EF4-FFF2-40B4-BE49-F238E27FC236}">
                    <a16:creationId xmlns:a16="http://schemas.microsoft.com/office/drawing/2014/main" id="{3A7EBC61-D3F6-4778-8846-65B967DF1D60}"/>
                  </a:ext>
                </a:extLst>
              </p:cNvPr>
              <p:cNvSpPr/>
              <p:nvPr/>
            </p:nvSpPr>
            <p:spPr>
              <a:xfrm>
                <a:off x="3982086" y="1305309"/>
                <a:ext cx="629454" cy="393113"/>
              </a:xfrm>
              <a:custGeom>
                <a:avLst/>
                <a:gdLst/>
                <a:ahLst/>
                <a:cxnLst/>
                <a:rect l="l" t="t" r="r" b="b"/>
                <a:pathLst>
                  <a:path w="31611" h="19742" extrusionOk="0">
                    <a:moveTo>
                      <a:pt x="1284" y="0"/>
                    </a:moveTo>
                    <a:lnTo>
                      <a:pt x="1333" y="99"/>
                    </a:lnTo>
                    <a:lnTo>
                      <a:pt x="1358" y="247"/>
                    </a:lnTo>
                    <a:lnTo>
                      <a:pt x="1358" y="420"/>
                    </a:lnTo>
                    <a:lnTo>
                      <a:pt x="1333" y="617"/>
                    </a:lnTo>
                    <a:lnTo>
                      <a:pt x="1185" y="2295"/>
                    </a:lnTo>
                    <a:lnTo>
                      <a:pt x="1037" y="3973"/>
                    </a:lnTo>
                    <a:lnTo>
                      <a:pt x="790" y="7329"/>
                    </a:lnTo>
                    <a:lnTo>
                      <a:pt x="765" y="7526"/>
                    </a:lnTo>
                    <a:lnTo>
                      <a:pt x="741" y="7724"/>
                    </a:lnTo>
                    <a:lnTo>
                      <a:pt x="765" y="7822"/>
                    </a:lnTo>
                    <a:lnTo>
                      <a:pt x="790" y="7921"/>
                    </a:lnTo>
                    <a:lnTo>
                      <a:pt x="864" y="7995"/>
                    </a:lnTo>
                    <a:lnTo>
                      <a:pt x="963" y="8069"/>
                    </a:lnTo>
                    <a:lnTo>
                      <a:pt x="963" y="9303"/>
                    </a:lnTo>
                    <a:lnTo>
                      <a:pt x="839" y="9599"/>
                    </a:lnTo>
                    <a:lnTo>
                      <a:pt x="741" y="9920"/>
                    </a:lnTo>
                    <a:lnTo>
                      <a:pt x="593" y="10512"/>
                    </a:lnTo>
                    <a:lnTo>
                      <a:pt x="469" y="11129"/>
                    </a:lnTo>
                    <a:lnTo>
                      <a:pt x="420" y="11746"/>
                    </a:lnTo>
                    <a:lnTo>
                      <a:pt x="395" y="12363"/>
                    </a:lnTo>
                    <a:lnTo>
                      <a:pt x="395" y="12980"/>
                    </a:lnTo>
                    <a:lnTo>
                      <a:pt x="445" y="13597"/>
                    </a:lnTo>
                    <a:lnTo>
                      <a:pt x="494" y="14214"/>
                    </a:lnTo>
                    <a:lnTo>
                      <a:pt x="519" y="14411"/>
                    </a:lnTo>
                    <a:lnTo>
                      <a:pt x="519" y="14584"/>
                    </a:lnTo>
                    <a:lnTo>
                      <a:pt x="519" y="14732"/>
                    </a:lnTo>
                    <a:lnTo>
                      <a:pt x="519" y="14905"/>
                    </a:lnTo>
                    <a:lnTo>
                      <a:pt x="494" y="14954"/>
                    </a:lnTo>
                    <a:lnTo>
                      <a:pt x="420" y="15299"/>
                    </a:lnTo>
                    <a:lnTo>
                      <a:pt x="346" y="15620"/>
                    </a:lnTo>
                    <a:lnTo>
                      <a:pt x="272" y="16015"/>
                    </a:lnTo>
                    <a:lnTo>
                      <a:pt x="247" y="16237"/>
                    </a:lnTo>
                    <a:lnTo>
                      <a:pt x="247" y="16434"/>
                    </a:lnTo>
                    <a:lnTo>
                      <a:pt x="25" y="17792"/>
                    </a:lnTo>
                    <a:lnTo>
                      <a:pt x="0" y="17816"/>
                    </a:lnTo>
                    <a:lnTo>
                      <a:pt x="50" y="17890"/>
                    </a:lnTo>
                    <a:lnTo>
                      <a:pt x="198" y="18063"/>
                    </a:lnTo>
                    <a:lnTo>
                      <a:pt x="371" y="18236"/>
                    </a:lnTo>
                    <a:lnTo>
                      <a:pt x="494" y="18112"/>
                    </a:lnTo>
                    <a:lnTo>
                      <a:pt x="568" y="18063"/>
                    </a:lnTo>
                    <a:lnTo>
                      <a:pt x="667" y="18038"/>
                    </a:lnTo>
                    <a:lnTo>
                      <a:pt x="765" y="18014"/>
                    </a:lnTo>
                    <a:lnTo>
                      <a:pt x="889" y="18014"/>
                    </a:lnTo>
                    <a:lnTo>
                      <a:pt x="1185" y="18038"/>
                    </a:lnTo>
                    <a:lnTo>
                      <a:pt x="1975" y="18088"/>
                    </a:lnTo>
                    <a:lnTo>
                      <a:pt x="2197" y="18186"/>
                    </a:lnTo>
                    <a:lnTo>
                      <a:pt x="2295" y="18211"/>
                    </a:lnTo>
                    <a:lnTo>
                      <a:pt x="2394" y="18236"/>
                    </a:lnTo>
                    <a:lnTo>
                      <a:pt x="11623" y="18729"/>
                    </a:lnTo>
                    <a:lnTo>
                      <a:pt x="30870" y="19692"/>
                    </a:lnTo>
                    <a:lnTo>
                      <a:pt x="31117" y="19716"/>
                    </a:lnTo>
                    <a:lnTo>
                      <a:pt x="31240" y="19716"/>
                    </a:lnTo>
                    <a:lnTo>
                      <a:pt x="31364" y="19741"/>
                    </a:lnTo>
                    <a:lnTo>
                      <a:pt x="31438" y="19692"/>
                    </a:lnTo>
                    <a:lnTo>
                      <a:pt x="31388" y="19519"/>
                    </a:lnTo>
                    <a:lnTo>
                      <a:pt x="31314" y="19297"/>
                    </a:lnTo>
                    <a:lnTo>
                      <a:pt x="31290" y="19223"/>
                    </a:lnTo>
                    <a:lnTo>
                      <a:pt x="31290" y="19198"/>
                    </a:lnTo>
                    <a:lnTo>
                      <a:pt x="31388" y="19099"/>
                    </a:lnTo>
                    <a:lnTo>
                      <a:pt x="31487" y="19001"/>
                    </a:lnTo>
                    <a:lnTo>
                      <a:pt x="31512" y="18557"/>
                    </a:lnTo>
                    <a:lnTo>
                      <a:pt x="31561" y="18137"/>
                    </a:lnTo>
                    <a:lnTo>
                      <a:pt x="31586" y="17693"/>
                    </a:lnTo>
                    <a:lnTo>
                      <a:pt x="31611" y="17273"/>
                    </a:lnTo>
                    <a:lnTo>
                      <a:pt x="31561" y="17101"/>
                    </a:lnTo>
                    <a:lnTo>
                      <a:pt x="31438" y="16731"/>
                    </a:lnTo>
                    <a:lnTo>
                      <a:pt x="31290" y="16360"/>
                    </a:lnTo>
                    <a:lnTo>
                      <a:pt x="31166" y="15966"/>
                    </a:lnTo>
                    <a:lnTo>
                      <a:pt x="31117" y="15768"/>
                    </a:lnTo>
                    <a:lnTo>
                      <a:pt x="31068" y="15571"/>
                    </a:lnTo>
                    <a:lnTo>
                      <a:pt x="30944" y="15250"/>
                    </a:lnTo>
                    <a:lnTo>
                      <a:pt x="30846" y="14929"/>
                    </a:lnTo>
                    <a:lnTo>
                      <a:pt x="30772" y="14608"/>
                    </a:lnTo>
                    <a:lnTo>
                      <a:pt x="30698" y="14263"/>
                    </a:lnTo>
                    <a:lnTo>
                      <a:pt x="30623" y="13671"/>
                    </a:lnTo>
                    <a:lnTo>
                      <a:pt x="30574" y="13078"/>
                    </a:lnTo>
                    <a:lnTo>
                      <a:pt x="30525" y="11894"/>
                    </a:lnTo>
                    <a:lnTo>
                      <a:pt x="30475" y="10710"/>
                    </a:lnTo>
                    <a:lnTo>
                      <a:pt x="30426" y="10117"/>
                    </a:lnTo>
                    <a:lnTo>
                      <a:pt x="30327" y="9525"/>
                    </a:lnTo>
                    <a:lnTo>
                      <a:pt x="30278" y="9303"/>
                    </a:lnTo>
                    <a:lnTo>
                      <a:pt x="30229" y="9081"/>
                    </a:lnTo>
                    <a:lnTo>
                      <a:pt x="30204" y="9007"/>
                    </a:lnTo>
                    <a:lnTo>
                      <a:pt x="30155" y="8834"/>
                    </a:lnTo>
                    <a:lnTo>
                      <a:pt x="30105" y="8612"/>
                    </a:lnTo>
                    <a:lnTo>
                      <a:pt x="30056" y="8563"/>
                    </a:lnTo>
                    <a:lnTo>
                      <a:pt x="30031" y="8538"/>
                    </a:lnTo>
                    <a:lnTo>
                      <a:pt x="29760" y="7921"/>
                    </a:lnTo>
                    <a:lnTo>
                      <a:pt x="29686" y="7773"/>
                    </a:lnTo>
                    <a:lnTo>
                      <a:pt x="29612" y="7650"/>
                    </a:lnTo>
                    <a:lnTo>
                      <a:pt x="29562" y="7354"/>
                    </a:lnTo>
                    <a:lnTo>
                      <a:pt x="29414" y="6860"/>
                    </a:lnTo>
                    <a:lnTo>
                      <a:pt x="29291" y="6342"/>
                    </a:lnTo>
                    <a:lnTo>
                      <a:pt x="29192" y="5848"/>
                    </a:lnTo>
                    <a:lnTo>
                      <a:pt x="29168" y="5577"/>
                    </a:lnTo>
                    <a:lnTo>
                      <a:pt x="29143" y="5330"/>
                    </a:lnTo>
                    <a:lnTo>
                      <a:pt x="29143" y="4763"/>
                    </a:lnTo>
                    <a:lnTo>
                      <a:pt x="29192" y="4220"/>
                    </a:lnTo>
                    <a:lnTo>
                      <a:pt x="29266" y="3677"/>
                    </a:lnTo>
                    <a:lnTo>
                      <a:pt x="29340" y="3159"/>
                    </a:lnTo>
                    <a:lnTo>
                      <a:pt x="29562" y="2073"/>
                    </a:lnTo>
                    <a:lnTo>
                      <a:pt x="29636" y="1555"/>
                    </a:lnTo>
                    <a:lnTo>
                      <a:pt x="29735" y="1012"/>
                    </a:lnTo>
                    <a:lnTo>
                      <a:pt x="29513" y="1012"/>
                    </a:lnTo>
                    <a:lnTo>
                      <a:pt x="29513" y="938"/>
                    </a:lnTo>
                    <a:lnTo>
                      <a:pt x="29562" y="814"/>
                    </a:lnTo>
                    <a:lnTo>
                      <a:pt x="29636" y="691"/>
                    </a:lnTo>
                    <a:lnTo>
                      <a:pt x="29735" y="617"/>
                    </a:lnTo>
                    <a:lnTo>
                      <a:pt x="29859" y="543"/>
                    </a:lnTo>
                    <a:lnTo>
                      <a:pt x="29735" y="518"/>
                    </a:lnTo>
                    <a:lnTo>
                      <a:pt x="29710" y="518"/>
                    </a:lnTo>
                    <a:lnTo>
                      <a:pt x="29044" y="543"/>
                    </a:lnTo>
                    <a:lnTo>
                      <a:pt x="28304" y="518"/>
                    </a:lnTo>
                    <a:lnTo>
                      <a:pt x="25293" y="469"/>
                    </a:lnTo>
                    <a:lnTo>
                      <a:pt x="22332" y="395"/>
                    </a:lnTo>
                    <a:lnTo>
                      <a:pt x="19618" y="346"/>
                    </a:lnTo>
                    <a:lnTo>
                      <a:pt x="16879" y="296"/>
                    </a:lnTo>
                    <a:lnTo>
                      <a:pt x="14140" y="222"/>
                    </a:lnTo>
                    <a:lnTo>
                      <a:pt x="11376" y="99"/>
                    </a:lnTo>
                    <a:lnTo>
                      <a:pt x="10118" y="173"/>
                    </a:lnTo>
                    <a:lnTo>
                      <a:pt x="8859" y="222"/>
                    </a:lnTo>
                    <a:lnTo>
                      <a:pt x="6342" y="222"/>
                    </a:lnTo>
                    <a:lnTo>
                      <a:pt x="5059" y="173"/>
                    </a:lnTo>
                    <a:lnTo>
                      <a:pt x="3801" y="124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2" name="Google Shape;3037;p45">
                <a:extLst>
                  <a:ext uri="{FF2B5EF4-FFF2-40B4-BE49-F238E27FC236}">
                    <a16:creationId xmlns:a16="http://schemas.microsoft.com/office/drawing/2014/main" id="{61B6EA54-250B-4386-A8D3-48FB42390EEE}"/>
                  </a:ext>
                </a:extLst>
              </p:cNvPr>
              <p:cNvSpPr/>
              <p:nvPr/>
            </p:nvSpPr>
            <p:spPr>
              <a:xfrm>
                <a:off x="4562376" y="1273370"/>
                <a:ext cx="636344" cy="715934"/>
              </a:xfrm>
              <a:custGeom>
                <a:avLst/>
                <a:gdLst/>
                <a:ahLst/>
                <a:cxnLst/>
                <a:rect l="l" t="t" r="r" b="b"/>
                <a:pathLst>
                  <a:path w="31957" h="35954" extrusionOk="0">
                    <a:moveTo>
                      <a:pt x="8909" y="0"/>
                    </a:moveTo>
                    <a:lnTo>
                      <a:pt x="8662" y="50"/>
                    </a:lnTo>
                    <a:lnTo>
                      <a:pt x="8465" y="124"/>
                    </a:lnTo>
                    <a:lnTo>
                      <a:pt x="8292" y="247"/>
                    </a:lnTo>
                    <a:lnTo>
                      <a:pt x="8169" y="395"/>
                    </a:lnTo>
                    <a:lnTo>
                      <a:pt x="8095" y="518"/>
                    </a:lnTo>
                    <a:lnTo>
                      <a:pt x="8045" y="666"/>
                    </a:lnTo>
                    <a:lnTo>
                      <a:pt x="8021" y="790"/>
                    </a:lnTo>
                    <a:lnTo>
                      <a:pt x="7996" y="913"/>
                    </a:lnTo>
                    <a:lnTo>
                      <a:pt x="8021" y="1185"/>
                    </a:lnTo>
                    <a:lnTo>
                      <a:pt x="8070" y="1407"/>
                    </a:lnTo>
                    <a:lnTo>
                      <a:pt x="8095" y="1530"/>
                    </a:lnTo>
                    <a:lnTo>
                      <a:pt x="8119" y="1777"/>
                    </a:lnTo>
                    <a:lnTo>
                      <a:pt x="8119" y="1950"/>
                    </a:lnTo>
                    <a:lnTo>
                      <a:pt x="8095" y="2024"/>
                    </a:lnTo>
                    <a:lnTo>
                      <a:pt x="8070" y="2073"/>
                    </a:lnTo>
                    <a:lnTo>
                      <a:pt x="8045" y="2073"/>
                    </a:lnTo>
                    <a:lnTo>
                      <a:pt x="7971" y="2122"/>
                    </a:lnTo>
                    <a:lnTo>
                      <a:pt x="7823" y="2147"/>
                    </a:lnTo>
                    <a:lnTo>
                      <a:pt x="7428" y="2147"/>
                    </a:lnTo>
                    <a:lnTo>
                      <a:pt x="6713" y="2122"/>
                    </a:lnTo>
                    <a:lnTo>
                      <a:pt x="840" y="2122"/>
                    </a:lnTo>
                    <a:lnTo>
                      <a:pt x="717" y="2147"/>
                    </a:lnTo>
                    <a:lnTo>
                      <a:pt x="593" y="2221"/>
                    </a:lnTo>
                    <a:lnTo>
                      <a:pt x="494" y="2295"/>
                    </a:lnTo>
                    <a:lnTo>
                      <a:pt x="420" y="2418"/>
                    </a:lnTo>
                    <a:lnTo>
                      <a:pt x="371" y="2542"/>
                    </a:lnTo>
                    <a:lnTo>
                      <a:pt x="371" y="2616"/>
                    </a:lnTo>
                    <a:lnTo>
                      <a:pt x="593" y="2616"/>
                    </a:lnTo>
                    <a:lnTo>
                      <a:pt x="494" y="3159"/>
                    </a:lnTo>
                    <a:lnTo>
                      <a:pt x="420" y="3677"/>
                    </a:lnTo>
                    <a:lnTo>
                      <a:pt x="198" y="4763"/>
                    </a:lnTo>
                    <a:lnTo>
                      <a:pt x="124" y="5281"/>
                    </a:lnTo>
                    <a:lnTo>
                      <a:pt x="50" y="5824"/>
                    </a:lnTo>
                    <a:lnTo>
                      <a:pt x="1" y="6367"/>
                    </a:lnTo>
                    <a:lnTo>
                      <a:pt x="1" y="6934"/>
                    </a:lnTo>
                    <a:lnTo>
                      <a:pt x="26" y="7181"/>
                    </a:lnTo>
                    <a:lnTo>
                      <a:pt x="50" y="7452"/>
                    </a:lnTo>
                    <a:lnTo>
                      <a:pt x="149" y="7946"/>
                    </a:lnTo>
                    <a:lnTo>
                      <a:pt x="272" y="8464"/>
                    </a:lnTo>
                    <a:lnTo>
                      <a:pt x="420" y="8958"/>
                    </a:lnTo>
                    <a:lnTo>
                      <a:pt x="470" y="9254"/>
                    </a:lnTo>
                    <a:lnTo>
                      <a:pt x="544" y="9377"/>
                    </a:lnTo>
                    <a:lnTo>
                      <a:pt x="618" y="9525"/>
                    </a:lnTo>
                    <a:lnTo>
                      <a:pt x="889" y="10142"/>
                    </a:lnTo>
                    <a:lnTo>
                      <a:pt x="914" y="10167"/>
                    </a:lnTo>
                    <a:lnTo>
                      <a:pt x="963" y="10216"/>
                    </a:lnTo>
                    <a:lnTo>
                      <a:pt x="1013" y="10438"/>
                    </a:lnTo>
                    <a:lnTo>
                      <a:pt x="1062" y="10611"/>
                    </a:lnTo>
                    <a:lnTo>
                      <a:pt x="1087" y="10685"/>
                    </a:lnTo>
                    <a:lnTo>
                      <a:pt x="1136" y="10907"/>
                    </a:lnTo>
                    <a:lnTo>
                      <a:pt x="1185" y="11129"/>
                    </a:lnTo>
                    <a:lnTo>
                      <a:pt x="1284" y="11721"/>
                    </a:lnTo>
                    <a:lnTo>
                      <a:pt x="1333" y="12314"/>
                    </a:lnTo>
                    <a:lnTo>
                      <a:pt x="1383" y="13498"/>
                    </a:lnTo>
                    <a:lnTo>
                      <a:pt x="1432" y="14682"/>
                    </a:lnTo>
                    <a:lnTo>
                      <a:pt x="1481" y="15275"/>
                    </a:lnTo>
                    <a:lnTo>
                      <a:pt x="1556" y="15867"/>
                    </a:lnTo>
                    <a:lnTo>
                      <a:pt x="1630" y="16212"/>
                    </a:lnTo>
                    <a:lnTo>
                      <a:pt x="1704" y="16533"/>
                    </a:lnTo>
                    <a:lnTo>
                      <a:pt x="1802" y="16854"/>
                    </a:lnTo>
                    <a:lnTo>
                      <a:pt x="1926" y="17175"/>
                    </a:lnTo>
                    <a:lnTo>
                      <a:pt x="1975" y="17372"/>
                    </a:lnTo>
                    <a:lnTo>
                      <a:pt x="2024" y="17570"/>
                    </a:lnTo>
                    <a:lnTo>
                      <a:pt x="2148" y="17964"/>
                    </a:lnTo>
                    <a:lnTo>
                      <a:pt x="2296" y="18335"/>
                    </a:lnTo>
                    <a:lnTo>
                      <a:pt x="2419" y="18705"/>
                    </a:lnTo>
                    <a:lnTo>
                      <a:pt x="2469" y="18877"/>
                    </a:lnTo>
                    <a:lnTo>
                      <a:pt x="2444" y="19297"/>
                    </a:lnTo>
                    <a:lnTo>
                      <a:pt x="2419" y="19741"/>
                    </a:lnTo>
                    <a:lnTo>
                      <a:pt x="2370" y="20161"/>
                    </a:lnTo>
                    <a:lnTo>
                      <a:pt x="2345" y="20605"/>
                    </a:lnTo>
                    <a:lnTo>
                      <a:pt x="2246" y="20703"/>
                    </a:lnTo>
                    <a:lnTo>
                      <a:pt x="2148" y="20802"/>
                    </a:lnTo>
                    <a:lnTo>
                      <a:pt x="2148" y="20827"/>
                    </a:lnTo>
                    <a:lnTo>
                      <a:pt x="2172" y="20901"/>
                    </a:lnTo>
                    <a:lnTo>
                      <a:pt x="2246" y="21123"/>
                    </a:lnTo>
                    <a:lnTo>
                      <a:pt x="2296" y="21296"/>
                    </a:lnTo>
                    <a:lnTo>
                      <a:pt x="2320" y="21370"/>
                    </a:lnTo>
                    <a:lnTo>
                      <a:pt x="2395" y="21444"/>
                    </a:lnTo>
                    <a:lnTo>
                      <a:pt x="2469" y="21542"/>
                    </a:lnTo>
                    <a:lnTo>
                      <a:pt x="2469" y="21691"/>
                    </a:lnTo>
                    <a:lnTo>
                      <a:pt x="2469" y="21888"/>
                    </a:lnTo>
                    <a:lnTo>
                      <a:pt x="2222" y="22159"/>
                    </a:lnTo>
                    <a:lnTo>
                      <a:pt x="2049" y="22431"/>
                    </a:lnTo>
                    <a:lnTo>
                      <a:pt x="1926" y="22678"/>
                    </a:lnTo>
                    <a:lnTo>
                      <a:pt x="1876" y="22924"/>
                    </a:lnTo>
                    <a:lnTo>
                      <a:pt x="1852" y="23171"/>
                    </a:lnTo>
                    <a:lnTo>
                      <a:pt x="1876" y="23393"/>
                    </a:lnTo>
                    <a:lnTo>
                      <a:pt x="1950" y="23615"/>
                    </a:lnTo>
                    <a:lnTo>
                      <a:pt x="2049" y="23837"/>
                    </a:lnTo>
                    <a:lnTo>
                      <a:pt x="2197" y="24109"/>
                    </a:lnTo>
                    <a:lnTo>
                      <a:pt x="2395" y="24380"/>
                    </a:lnTo>
                    <a:lnTo>
                      <a:pt x="2617" y="24627"/>
                    </a:lnTo>
                    <a:lnTo>
                      <a:pt x="2888" y="24874"/>
                    </a:lnTo>
                    <a:lnTo>
                      <a:pt x="2962" y="25022"/>
                    </a:lnTo>
                    <a:lnTo>
                      <a:pt x="3036" y="25170"/>
                    </a:lnTo>
                    <a:lnTo>
                      <a:pt x="3061" y="25318"/>
                    </a:lnTo>
                    <a:lnTo>
                      <a:pt x="3085" y="25466"/>
                    </a:lnTo>
                    <a:lnTo>
                      <a:pt x="3110" y="25787"/>
                    </a:lnTo>
                    <a:lnTo>
                      <a:pt x="3110" y="26108"/>
                    </a:lnTo>
                    <a:lnTo>
                      <a:pt x="3061" y="29464"/>
                    </a:lnTo>
                    <a:lnTo>
                      <a:pt x="3085" y="31141"/>
                    </a:lnTo>
                    <a:lnTo>
                      <a:pt x="3110" y="31980"/>
                    </a:lnTo>
                    <a:lnTo>
                      <a:pt x="3135" y="32819"/>
                    </a:lnTo>
                    <a:lnTo>
                      <a:pt x="3135" y="33165"/>
                    </a:lnTo>
                    <a:lnTo>
                      <a:pt x="3135" y="33510"/>
                    </a:lnTo>
                    <a:lnTo>
                      <a:pt x="3085" y="34177"/>
                    </a:lnTo>
                    <a:lnTo>
                      <a:pt x="3011" y="34868"/>
                    </a:lnTo>
                    <a:lnTo>
                      <a:pt x="2913" y="35534"/>
                    </a:lnTo>
                    <a:lnTo>
                      <a:pt x="2937" y="35731"/>
                    </a:lnTo>
                    <a:lnTo>
                      <a:pt x="2987" y="35904"/>
                    </a:lnTo>
                    <a:lnTo>
                      <a:pt x="3209" y="35805"/>
                    </a:lnTo>
                    <a:lnTo>
                      <a:pt x="3456" y="35756"/>
                    </a:lnTo>
                    <a:lnTo>
                      <a:pt x="3505" y="35830"/>
                    </a:lnTo>
                    <a:lnTo>
                      <a:pt x="3604" y="35904"/>
                    </a:lnTo>
                    <a:lnTo>
                      <a:pt x="3727" y="35929"/>
                    </a:lnTo>
                    <a:lnTo>
                      <a:pt x="3875" y="35953"/>
                    </a:lnTo>
                    <a:lnTo>
                      <a:pt x="4245" y="35953"/>
                    </a:lnTo>
                    <a:lnTo>
                      <a:pt x="4813" y="35904"/>
                    </a:lnTo>
                    <a:lnTo>
                      <a:pt x="5010" y="35830"/>
                    </a:lnTo>
                    <a:lnTo>
                      <a:pt x="5232" y="35781"/>
                    </a:lnTo>
                    <a:lnTo>
                      <a:pt x="5948" y="35805"/>
                    </a:lnTo>
                    <a:lnTo>
                      <a:pt x="6367" y="35781"/>
                    </a:lnTo>
                    <a:lnTo>
                      <a:pt x="6738" y="35756"/>
                    </a:lnTo>
                    <a:lnTo>
                      <a:pt x="7108" y="35781"/>
                    </a:lnTo>
                    <a:lnTo>
                      <a:pt x="16188" y="35534"/>
                    </a:lnTo>
                    <a:lnTo>
                      <a:pt x="25245" y="35312"/>
                    </a:lnTo>
                    <a:lnTo>
                      <a:pt x="25442" y="35287"/>
                    </a:lnTo>
                    <a:lnTo>
                      <a:pt x="25590" y="35262"/>
                    </a:lnTo>
                    <a:lnTo>
                      <a:pt x="25713" y="35213"/>
                    </a:lnTo>
                    <a:lnTo>
                      <a:pt x="25787" y="35164"/>
                    </a:lnTo>
                    <a:lnTo>
                      <a:pt x="25861" y="35065"/>
                    </a:lnTo>
                    <a:lnTo>
                      <a:pt x="25911" y="34917"/>
                    </a:lnTo>
                    <a:lnTo>
                      <a:pt x="25886" y="34769"/>
                    </a:lnTo>
                    <a:lnTo>
                      <a:pt x="25861" y="34547"/>
                    </a:lnTo>
                    <a:lnTo>
                      <a:pt x="25837" y="34275"/>
                    </a:lnTo>
                    <a:lnTo>
                      <a:pt x="25812" y="33979"/>
                    </a:lnTo>
                    <a:lnTo>
                      <a:pt x="25837" y="33387"/>
                    </a:lnTo>
                    <a:lnTo>
                      <a:pt x="25689" y="33313"/>
                    </a:lnTo>
                    <a:lnTo>
                      <a:pt x="25590" y="33214"/>
                    </a:lnTo>
                    <a:lnTo>
                      <a:pt x="25541" y="33165"/>
                    </a:lnTo>
                    <a:lnTo>
                      <a:pt x="25541" y="33116"/>
                    </a:lnTo>
                    <a:lnTo>
                      <a:pt x="25541" y="33042"/>
                    </a:lnTo>
                    <a:lnTo>
                      <a:pt x="25565" y="32943"/>
                    </a:lnTo>
                    <a:lnTo>
                      <a:pt x="25319" y="32943"/>
                    </a:lnTo>
                    <a:lnTo>
                      <a:pt x="25220" y="32918"/>
                    </a:lnTo>
                    <a:lnTo>
                      <a:pt x="25121" y="32869"/>
                    </a:lnTo>
                    <a:lnTo>
                      <a:pt x="25047" y="32795"/>
                    </a:lnTo>
                    <a:lnTo>
                      <a:pt x="24973" y="32696"/>
                    </a:lnTo>
                    <a:lnTo>
                      <a:pt x="24924" y="32597"/>
                    </a:lnTo>
                    <a:lnTo>
                      <a:pt x="24874" y="32449"/>
                    </a:lnTo>
                    <a:lnTo>
                      <a:pt x="24726" y="32474"/>
                    </a:lnTo>
                    <a:lnTo>
                      <a:pt x="24603" y="32449"/>
                    </a:lnTo>
                    <a:lnTo>
                      <a:pt x="24480" y="32400"/>
                    </a:lnTo>
                    <a:lnTo>
                      <a:pt x="24356" y="32326"/>
                    </a:lnTo>
                    <a:lnTo>
                      <a:pt x="24134" y="32153"/>
                    </a:lnTo>
                    <a:lnTo>
                      <a:pt x="23937" y="31980"/>
                    </a:lnTo>
                    <a:lnTo>
                      <a:pt x="23739" y="31906"/>
                    </a:lnTo>
                    <a:lnTo>
                      <a:pt x="23517" y="31808"/>
                    </a:lnTo>
                    <a:lnTo>
                      <a:pt x="23345" y="31709"/>
                    </a:lnTo>
                    <a:lnTo>
                      <a:pt x="23295" y="31660"/>
                    </a:lnTo>
                    <a:lnTo>
                      <a:pt x="23270" y="31610"/>
                    </a:lnTo>
                    <a:lnTo>
                      <a:pt x="23196" y="31388"/>
                    </a:lnTo>
                    <a:lnTo>
                      <a:pt x="23122" y="31191"/>
                    </a:lnTo>
                    <a:lnTo>
                      <a:pt x="23048" y="31018"/>
                    </a:lnTo>
                    <a:lnTo>
                      <a:pt x="22925" y="30870"/>
                    </a:lnTo>
                    <a:lnTo>
                      <a:pt x="22826" y="30722"/>
                    </a:lnTo>
                    <a:lnTo>
                      <a:pt x="22678" y="30599"/>
                    </a:lnTo>
                    <a:lnTo>
                      <a:pt x="22407" y="30352"/>
                    </a:lnTo>
                    <a:lnTo>
                      <a:pt x="22086" y="30154"/>
                    </a:lnTo>
                    <a:lnTo>
                      <a:pt x="21765" y="29982"/>
                    </a:lnTo>
                    <a:lnTo>
                      <a:pt x="21420" y="29784"/>
                    </a:lnTo>
                    <a:lnTo>
                      <a:pt x="21099" y="29612"/>
                    </a:lnTo>
                    <a:lnTo>
                      <a:pt x="21050" y="29488"/>
                    </a:lnTo>
                    <a:lnTo>
                      <a:pt x="20976" y="29414"/>
                    </a:lnTo>
                    <a:lnTo>
                      <a:pt x="20902" y="29340"/>
                    </a:lnTo>
                    <a:lnTo>
                      <a:pt x="20803" y="29291"/>
                    </a:lnTo>
                    <a:lnTo>
                      <a:pt x="20605" y="29192"/>
                    </a:lnTo>
                    <a:lnTo>
                      <a:pt x="20408" y="29118"/>
                    </a:lnTo>
                    <a:lnTo>
                      <a:pt x="20186" y="29044"/>
                    </a:lnTo>
                    <a:lnTo>
                      <a:pt x="19989" y="28970"/>
                    </a:lnTo>
                    <a:lnTo>
                      <a:pt x="19816" y="28847"/>
                    </a:lnTo>
                    <a:lnTo>
                      <a:pt x="19742" y="28773"/>
                    </a:lnTo>
                    <a:lnTo>
                      <a:pt x="19668" y="28674"/>
                    </a:lnTo>
                    <a:lnTo>
                      <a:pt x="19594" y="28699"/>
                    </a:lnTo>
                    <a:lnTo>
                      <a:pt x="19446" y="28699"/>
                    </a:lnTo>
                    <a:lnTo>
                      <a:pt x="19372" y="28674"/>
                    </a:lnTo>
                    <a:lnTo>
                      <a:pt x="19273" y="28550"/>
                    </a:lnTo>
                    <a:lnTo>
                      <a:pt x="19199" y="28402"/>
                    </a:lnTo>
                    <a:lnTo>
                      <a:pt x="19199" y="28427"/>
                    </a:lnTo>
                    <a:lnTo>
                      <a:pt x="19125" y="28205"/>
                    </a:lnTo>
                    <a:lnTo>
                      <a:pt x="19051" y="27958"/>
                    </a:lnTo>
                    <a:lnTo>
                      <a:pt x="18952" y="27489"/>
                    </a:lnTo>
                    <a:lnTo>
                      <a:pt x="18928" y="27021"/>
                    </a:lnTo>
                    <a:lnTo>
                      <a:pt x="18928" y="26552"/>
                    </a:lnTo>
                    <a:lnTo>
                      <a:pt x="18952" y="26083"/>
                    </a:lnTo>
                    <a:lnTo>
                      <a:pt x="18977" y="25614"/>
                    </a:lnTo>
                    <a:lnTo>
                      <a:pt x="19002" y="25121"/>
                    </a:lnTo>
                    <a:lnTo>
                      <a:pt x="19026" y="24652"/>
                    </a:lnTo>
                    <a:lnTo>
                      <a:pt x="19026" y="24306"/>
                    </a:lnTo>
                    <a:lnTo>
                      <a:pt x="19002" y="23936"/>
                    </a:lnTo>
                    <a:lnTo>
                      <a:pt x="18977" y="23591"/>
                    </a:lnTo>
                    <a:lnTo>
                      <a:pt x="18952" y="23220"/>
                    </a:lnTo>
                    <a:lnTo>
                      <a:pt x="18804" y="23220"/>
                    </a:lnTo>
                    <a:lnTo>
                      <a:pt x="18656" y="23196"/>
                    </a:lnTo>
                    <a:lnTo>
                      <a:pt x="18533" y="23146"/>
                    </a:lnTo>
                    <a:lnTo>
                      <a:pt x="18434" y="23072"/>
                    </a:lnTo>
                    <a:lnTo>
                      <a:pt x="18360" y="22998"/>
                    </a:lnTo>
                    <a:lnTo>
                      <a:pt x="18311" y="22900"/>
                    </a:lnTo>
                    <a:lnTo>
                      <a:pt x="18286" y="22776"/>
                    </a:lnTo>
                    <a:lnTo>
                      <a:pt x="18311" y="22678"/>
                    </a:lnTo>
                    <a:lnTo>
                      <a:pt x="18385" y="22480"/>
                    </a:lnTo>
                    <a:lnTo>
                      <a:pt x="18409" y="22258"/>
                    </a:lnTo>
                    <a:lnTo>
                      <a:pt x="18434" y="21839"/>
                    </a:lnTo>
                    <a:lnTo>
                      <a:pt x="18459" y="21616"/>
                    </a:lnTo>
                    <a:lnTo>
                      <a:pt x="18508" y="21419"/>
                    </a:lnTo>
                    <a:lnTo>
                      <a:pt x="18582" y="21222"/>
                    </a:lnTo>
                    <a:lnTo>
                      <a:pt x="18656" y="21148"/>
                    </a:lnTo>
                    <a:lnTo>
                      <a:pt x="18730" y="21049"/>
                    </a:lnTo>
                    <a:lnTo>
                      <a:pt x="18730" y="21074"/>
                    </a:lnTo>
                    <a:lnTo>
                      <a:pt x="18755" y="21000"/>
                    </a:lnTo>
                    <a:lnTo>
                      <a:pt x="18804" y="20926"/>
                    </a:lnTo>
                    <a:lnTo>
                      <a:pt x="18853" y="20901"/>
                    </a:lnTo>
                    <a:lnTo>
                      <a:pt x="18928" y="20876"/>
                    </a:lnTo>
                    <a:lnTo>
                      <a:pt x="19051" y="20827"/>
                    </a:lnTo>
                    <a:lnTo>
                      <a:pt x="19199" y="20827"/>
                    </a:lnTo>
                    <a:lnTo>
                      <a:pt x="19224" y="20753"/>
                    </a:lnTo>
                    <a:lnTo>
                      <a:pt x="19273" y="20703"/>
                    </a:lnTo>
                    <a:lnTo>
                      <a:pt x="19347" y="20654"/>
                    </a:lnTo>
                    <a:lnTo>
                      <a:pt x="19396" y="20629"/>
                    </a:lnTo>
                    <a:lnTo>
                      <a:pt x="19520" y="20605"/>
                    </a:lnTo>
                    <a:lnTo>
                      <a:pt x="19668" y="20580"/>
                    </a:lnTo>
                    <a:lnTo>
                      <a:pt x="19717" y="20506"/>
                    </a:lnTo>
                    <a:lnTo>
                      <a:pt x="19766" y="20457"/>
                    </a:lnTo>
                    <a:lnTo>
                      <a:pt x="19816" y="20407"/>
                    </a:lnTo>
                    <a:lnTo>
                      <a:pt x="19865" y="20383"/>
                    </a:lnTo>
                    <a:lnTo>
                      <a:pt x="20013" y="20358"/>
                    </a:lnTo>
                    <a:lnTo>
                      <a:pt x="20161" y="20358"/>
                    </a:lnTo>
                    <a:lnTo>
                      <a:pt x="20630" y="19889"/>
                    </a:lnTo>
                    <a:lnTo>
                      <a:pt x="20630" y="18409"/>
                    </a:lnTo>
                    <a:lnTo>
                      <a:pt x="20630" y="16953"/>
                    </a:lnTo>
                    <a:lnTo>
                      <a:pt x="20630" y="16583"/>
                    </a:lnTo>
                    <a:lnTo>
                      <a:pt x="20655" y="16410"/>
                    </a:lnTo>
                    <a:lnTo>
                      <a:pt x="20704" y="16262"/>
                    </a:lnTo>
                    <a:lnTo>
                      <a:pt x="20778" y="16114"/>
                    </a:lnTo>
                    <a:lnTo>
                      <a:pt x="20877" y="15966"/>
                    </a:lnTo>
                    <a:lnTo>
                      <a:pt x="20976" y="15818"/>
                    </a:lnTo>
                    <a:lnTo>
                      <a:pt x="21124" y="15694"/>
                    </a:lnTo>
                    <a:lnTo>
                      <a:pt x="21222" y="15596"/>
                    </a:lnTo>
                    <a:lnTo>
                      <a:pt x="21395" y="15571"/>
                    </a:lnTo>
                    <a:lnTo>
                      <a:pt x="21593" y="15546"/>
                    </a:lnTo>
                    <a:lnTo>
                      <a:pt x="21765" y="15546"/>
                    </a:lnTo>
                    <a:lnTo>
                      <a:pt x="21938" y="15596"/>
                    </a:lnTo>
                    <a:lnTo>
                      <a:pt x="22876" y="14707"/>
                    </a:lnTo>
                    <a:lnTo>
                      <a:pt x="23789" y="13843"/>
                    </a:lnTo>
                    <a:lnTo>
                      <a:pt x="24554" y="13103"/>
                    </a:lnTo>
                    <a:lnTo>
                      <a:pt x="25319" y="12363"/>
                    </a:lnTo>
                    <a:lnTo>
                      <a:pt x="26084" y="11697"/>
                    </a:lnTo>
                    <a:lnTo>
                      <a:pt x="26873" y="11030"/>
                    </a:lnTo>
                    <a:lnTo>
                      <a:pt x="27293" y="10734"/>
                    </a:lnTo>
                    <a:lnTo>
                      <a:pt x="27688" y="10438"/>
                    </a:lnTo>
                    <a:lnTo>
                      <a:pt x="28132" y="10142"/>
                    </a:lnTo>
                    <a:lnTo>
                      <a:pt x="28551" y="9871"/>
                    </a:lnTo>
                    <a:lnTo>
                      <a:pt x="28995" y="9624"/>
                    </a:lnTo>
                    <a:lnTo>
                      <a:pt x="29464" y="9402"/>
                    </a:lnTo>
                    <a:lnTo>
                      <a:pt x="29933" y="9180"/>
                    </a:lnTo>
                    <a:lnTo>
                      <a:pt x="30427" y="8982"/>
                    </a:lnTo>
                    <a:lnTo>
                      <a:pt x="30698" y="8859"/>
                    </a:lnTo>
                    <a:lnTo>
                      <a:pt x="30920" y="8736"/>
                    </a:lnTo>
                    <a:lnTo>
                      <a:pt x="31364" y="8390"/>
                    </a:lnTo>
                    <a:lnTo>
                      <a:pt x="31759" y="8119"/>
                    </a:lnTo>
                    <a:lnTo>
                      <a:pt x="31833" y="8045"/>
                    </a:lnTo>
                    <a:lnTo>
                      <a:pt x="31907" y="7946"/>
                    </a:lnTo>
                    <a:lnTo>
                      <a:pt x="31932" y="7847"/>
                    </a:lnTo>
                    <a:lnTo>
                      <a:pt x="31956" y="7724"/>
                    </a:lnTo>
                    <a:lnTo>
                      <a:pt x="31932" y="7625"/>
                    </a:lnTo>
                    <a:lnTo>
                      <a:pt x="31907" y="7502"/>
                    </a:lnTo>
                    <a:lnTo>
                      <a:pt x="31833" y="7428"/>
                    </a:lnTo>
                    <a:lnTo>
                      <a:pt x="31759" y="7329"/>
                    </a:lnTo>
                    <a:lnTo>
                      <a:pt x="31611" y="7255"/>
                    </a:lnTo>
                    <a:lnTo>
                      <a:pt x="31463" y="7206"/>
                    </a:lnTo>
                    <a:lnTo>
                      <a:pt x="31290" y="7156"/>
                    </a:lnTo>
                    <a:lnTo>
                      <a:pt x="31019" y="7156"/>
                    </a:lnTo>
                    <a:lnTo>
                      <a:pt x="30920" y="7181"/>
                    </a:lnTo>
                    <a:lnTo>
                      <a:pt x="30698" y="7255"/>
                    </a:lnTo>
                    <a:lnTo>
                      <a:pt x="30525" y="7329"/>
                    </a:lnTo>
                    <a:lnTo>
                      <a:pt x="30377" y="7428"/>
                    </a:lnTo>
                    <a:lnTo>
                      <a:pt x="30279" y="7502"/>
                    </a:lnTo>
                    <a:lnTo>
                      <a:pt x="30032" y="7304"/>
                    </a:lnTo>
                    <a:lnTo>
                      <a:pt x="29785" y="7156"/>
                    </a:lnTo>
                    <a:lnTo>
                      <a:pt x="29538" y="7058"/>
                    </a:lnTo>
                    <a:lnTo>
                      <a:pt x="29291" y="6959"/>
                    </a:lnTo>
                    <a:lnTo>
                      <a:pt x="29045" y="6909"/>
                    </a:lnTo>
                    <a:lnTo>
                      <a:pt x="28823" y="6885"/>
                    </a:lnTo>
                    <a:lnTo>
                      <a:pt x="28329" y="6860"/>
                    </a:lnTo>
                    <a:lnTo>
                      <a:pt x="27169" y="6860"/>
                    </a:lnTo>
                    <a:lnTo>
                      <a:pt x="26873" y="6885"/>
                    </a:lnTo>
                    <a:lnTo>
                      <a:pt x="26725" y="6885"/>
                    </a:lnTo>
                    <a:lnTo>
                      <a:pt x="26651" y="6761"/>
                    </a:lnTo>
                    <a:lnTo>
                      <a:pt x="26552" y="6638"/>
                    </a:lnTo>
                    <a:lnTo>
                      <a:pt x="26454" y="6539"/>
                    </a:lnTo>
                    <a:lnTo>
                      <a:pt x="26355" y="6441"/>
                    </a:lnTo>
                    <a:lnTo>
                      <a:pt x="26232" y="6391"/>
                    </a:lnTo>
                    <a:lnTo>
                      <a:pt x="26133" y="6342"/>
                    </a:lnTo>
                    <a:lnTo>
                      <a:pt x="26010" y="6317"/>
                    </a:lnTo>
                    <a:lnTo>
                      <a:pt x="25861" y="6293"/>
                    </a:lnTo>
                    <a:lnTo>
                      <a:pt x="25664" y="6317"/>
                    </a:lnTo>
                    <a:lnTo>
                      <a:pt x="25467" y="6391"/>
                    </a:lnTo>
                    <a:lnTo>
                      <a:pt x="25294" y="6465"/>
                    </a:lnTo>
                    <a:lnTo>
                      <a:pt x="25146" y="6564"/>
                    </a:lnTo>
                    <a:lnTo>
                      <a:pt x="24998" y="6638"/>
                    </a:lnTo>
                    <a:lnTo>
                      <a:pt x="24973" y="6663"/>
                    </a:lnTo>
                    <a:lnTo>
                      <a:pt x="24455" y="6959"/>
                    </a:lnTo>
                    <a:lnTo>
                      <a:pt x="24035" y="7181"/>
                    </a:lnTo>
                    <a:lnTo>
                      <a:pt x="23690" y="7304"/>
                    </a:lnTo>
                    <a:lnTo>
                      <a:pt x="23542" y="7329"/>
                    </a:lnTo>
                    <a:lnTo>
                      <a:pt x="23419" y="7354"/>
                    </a:lnTo>
                    <a:lnTo>
                      <a:pt x="23295" y="7329"/>
                    </a:lnTo>
                    <a:lnTo>
                      <a:pt x="23122" y="7280"/>
                    </a:lnTo>
                    <a:lnTo>
                      <a:pt x="22974" y="7206"/>
                    </a:lnTo>
                    <a:lnTo>
                      <a:pt x="22777" y="7107"/>
                    </a:lnTo>
                    <a:lnTo>
                      <a:pt x="22308" y="6786"/>
                    </a:lnTo>
                    <a:lnTo>
                      <a:pt x="21716" y="6317"/>
                    </a:lnTo>
                    <a:lnTo>
                      <a:pt x="21494" y="6169"/>
                    </a:lnTo>
                    <a:lnTo>
                      <a:pt x="21370" y="6071"/>
                    </a:lnTo>
                    <a:lnTo>
                      <a:pt x="21247" y="5947"/>
                    </a:lnTo>
                    <a:lnTo>
                      <a:pt x="21099" y="5848"/>
                    </a:lnTo>
                    <a:lnTo>
                      <a:pt x="20926" y="5774"/>
                    </a:lnTo>
                    <a:lnTo>
                      <a:pt x="20828" y="5750"/>
                    </a:lnTo>
                    <a:lnTo>
                      <a:pt x="20729" y="5725"/>
                    </a:lnTo>
                    <a:lnTo>
                      <a:pt x="20556" y="5750"/>
                    </a:lnTo>
                    <a:lnTo>
                      <a:pt x="20383" y="5824"/>
                    </a:lnTo>
                    <a:lnTo>
                      <a:pt x="20235" y="5947"/>
                    </a:lnTo>
                    <a:lnTo>
                      <a:pt x="20087" y="6095"/>
                    </a:lnTo>
                    <a:lnTo>
                      <a:pt x="19915" y="6268"/>
                    </a:lnTo>
                    <a:lnTo>
                      <a:pt x="19717" y="5947"/>
                    </a:lnTo>
                    <a:lnTo>
                      <a:pt x="19594" y="5725"/>
                    </a:lnTo>
                    <a:lnTo>
                      <a:pt x="19470" y="5552"/>
                    </a:lnTo>
                    <a:lnTo>
                      <a:pt x="19322" y="5380"/>
                    </a:lnTo>
                    <a:lnTo>
                      <a:pt x="19150" y="5207"/>
                    </a:lnTo>
                    <a:lnTo>
                      <a:pt x="19002" y="5034"/>
                    </a:lnTo>
                    <a:lnTo>
                      <a:pt x="18829" y="4911"/>
                    </a:lnTo>
                    <a:lnTo>
                      <a:pt x="18434" y="4639"/>
                    </a:lnTo>
                    <a:lnTo>
                      <a:pt x="18039" y="4442"/>
                    </a:lnTo>
                    <a:lnTo>
                      <a:pt x="17817" y="4368"/>
                    </a:lnTo>
                    <a:lnTo>
                      <a:pt x="17620" y="4294"/>
                    </a:lnTo>
                    <a:lnTo>
                      <a:pt x="17398" y="4244"/>
                    </a:lnTo>
                    <a:lnTo>
                      <a:pt x="17151" y="4195"/>
                    </a:lnTo>
                    <a:lnTo>
                      <a:pt x="16929" y="4195"/>
                    </a:lnTo>
                    <a:lnTo>
                      <a:pt x="16707" y="4170"/>
                    </a:lnTo>
                    <a:lnTo>
                      <a:pt x="16287" y="4195"/>
                    </a:lnTo>
                    <a:lnTo>
                      <a:pt x="15868" y="4269"/>
                    </a:lnTo>
                    <a:lnTo>
                      <a:pt x="15473" y="4417"/>
                    </a:lnTo>
                    <a:lnTo>
                      <a:pt x="15103" y="4590"/>
                    </a:lnTo>
                    <a:lnTo>
                      <a:pt x="14930" y="4664"/>
                    </a:lnTo>
                    <a:lnTo>
                      <a:pt x="14782" y="4713"/>
                    </a:lnTo>
                    <a:lnTo>
                      <a:pt x="14634" y="4763"/>
                    </a:lnTo>
                    <a:lnTo>
                      <a:pt x="14510" y="4763"/>
                    </a:lnTo>
                    <a:lnTo>
                      <a:pt x="14412" y="4738"/>
                    </a:lnTo>
                    <a:lnTo>
                      <a:pt x="14042" y="4590"/>
                    </a:lnTo>
                    <a:lnTo>
                      <a:pt x="13671" y="4467"/>
                    </a:lnTo>
                    <a:lnTo>
                      <a:pt x="13326" y="4343"/>
                    </a:lnTo>
                    <a:lnTo>
                      <a:pt x="12956" y="4244"/>
                    </a:lnTo>
                    <a:lnTo>
                      <a:pt x="12216" y="4096"/>
                    </a:lnTo>
                    <a:lnTo>
                      <a:pt x="11475" y="3973"/>
                    </a:lnTo>
                    <a:lnTo>
                      <a:pt x="10982" y="3899"/>
                    </a:lnTo>
                    <a:lnTo>
                      <a:pt x="10834" y="3850"/>
                    </a:lnTo>
                    <a:lnTo>
                      <a:pt x="10710" y="3800"/>
                    </a:lnTo>
                    <a:lnTo>
                      <a:pt x="10587" y="3726"/>
                    </a:lnTo>
                    <a:lnTo>
                      <a:pt x="10513" y="3628"/>
                    </a:lnTo>
                    <a:lnTo>
                      <a:pt x="10513" y="3603"/>
                    </a:lnTo>
                    <a:lnTo>
                      <a:pt x="10513" y="3554"/>
                    </a:lnTo>
                    <a:lnTo>
                      <a:pt x="10587" y="3331"/>
                    </a:lnTo>
                    <a:lnTo>
                      <a:pt x="10612" y="3109"/>
                    </a:lnTo>
                    <a:lnTo>
                      <a:pt x="10612" y="2912"/>
                    </a:lnTo>
                    <a:lnTo>
                      <a:pt x="10612" y="2690"/>
                    </a:lnTo>
                    <a:lnTo>
                      <a:pt x="10538" y="2320"/>
                    </a:lnTo>
                    <a:lnTo>
                      <a:pt x="10464" y="1974"/>
                    </a:lnTo>
                    <a:lnTo>
                      <a:pt x="10365" y="1629"/>
                    </a:lnTo>
                    <a:lnTo>
                      <a:pt x="10340" y="1481"/>
                    </a:lnTo>
                    <a:lnTo>
                      <a:pt x="10316" y="1308"/>
                    </a:lnTo>
                    <a:lnTo>
                      <a:pt x="10291" y="1037"/>
                    </a:lnTo>
                    <a:lnTo>
                      <a:pt x="10217" y="765"/>
                    </a:lnTo>
                    <a:lnTo>
                      <a:pt x="10118" y="543"/>
                    </a:lnTo>
                    <a:lnTo>
                      <a:pt x="9970" y="370"/>
                    </a:lnTo>
                    <a:lnTo>
                      <a:pt x="9773" y="198"/>
                    </a:lnTo>
                    <a:lnTo>
                      <a:pt x="9575" y="99"/>
                    </a:lnTo>
                    <a:lnTo>
                      <a:pt x="9328" y="25"/>
                    </a:lnTo>
                    <a:lnTo>
                      <a:pt x="908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3" name="Google Shape;3038;p45">
                <a:extLst>
                  <a:ext uri="{FF2B5EF4-FFF2-40B4-BE49-F238E27FC236}">
                    <a16:creationId xmlns:a16="http://schemas.microsoft.com/office/drawing/2014/main" id="{5D6D22AE-1A80-4BFE-8E0F-AB40E407A825}"/>
                  </a:ext>
                </a:extLst>
              </p:cNvPr>
              <p:cNvSpPr/>
              <p:nvPr/>
            </p:nvSpPr>
            <p:spPr>
              <a:xfrm>
                <a:off x="5214909" y="2632477"/>
                <a:ext cx="2967" cy="2469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24" extrusionOk="0">
                    <a:moveTo>
                      <a:pt x="75" y="0"/>
                    </a:moveTo>
                    <a:lnTo>
                      <a:pt x="1" y="99"/>
                    </a:lnTo>
                    <a:lnTo>
                      <a:pt x="75" y="124"/>
                    </a:lnTo>
                    <a:lnTo>
                      <a:pt x="149" y="74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4" name="Google Shape;3039;p45">
                <a:extLst>
                  <a:ext uri="{FF2B5EF4-FFF2-40B4-BE49-F238E27FC236}">
                    <a16:creationId xmlns:a16="http://schemas.microsoft.com/office/drawing/2014/main" id="{7E5ABA62-3575-4DE2-A29E-28A9ED163223}"/>
                  </a:ext>
                </a:extLst>
              </p:cNvPr>
              <p:cNvSpPr/>
              <p:nvPr/>
            </p:nvSpPr>
            <p:spPr>
              <a:xfrm>
                <a:off x="2437235" y="1904277"/>
                <a:ext cx="614719" cy="943932"/>
              </a:xfrm>
              <a:custGeom>
                <a:avLst/>
                <a:gdLst/>
                <a:ahLst/>
                <a:cxnLst/>
                <a:rect l="l" t="t" r="r" b="b"/>
                <a:pathLst>
                  <a:path w="30871" h="47404" extrusionOk="0">
                    <a:moveTo>
                      <a:pt x="4788" y="0"/>
                    </a:moveTo>
                    <a:lnTo>
                      <a:pt x="4615" y="50"/>
                    </a:lnTo>
                    <a:lnTo>
                      <a:pt x="4492" y="124"/>
                    </a:lnTo>
                    <a:lnTo>
                      <a:pt x="4368" y="222"/>
                    </a:lnTo>
                    <a:lnTo>
                      <a:pt x="4294" y="321"/>
                    </a:lnTo>
                    <a:lnTo>
                      <a:pt x="4146" y="519"/>
                    </a:lnTo>
                    <a:lnTo>
                      <a:pt x="4171" y="691"/>
                    </a:lnTo>
                    <a:lnTo>
                      <a:pt x="4196" y="889"/>
                    </a:lnTo>
                    <a:lnTo>
                      <a:pt x="4146" y="1111"/>
                    </a:lnTo>
                    <a:lnTo>
                      <a:pt x="4097" y="1382"/>
                    </a:lnTo>
                    <a:lnTo>
                      <a:pt x="3085" y="5380"/>
                    </a:lnTo>
                    <a:lnTo>
                      <a:pt x="2098" y="9377"/>
                    </a:lnTo>
                    <a:lnTo>
                      <a:pt x="1111" y="13375"/>
                    </a:lnTo>
                    <a:lnTo>
                      <a:pt x="99" y="17348"/>
                    </a:lnTo>
                    <a:lnTo>
                      <a:pt x="25" y="17669"/>
                    </a:lnTo>
                    <a:lnTo>
                      <a:pt x="1" y="17940"/>
                    </a:lnTo>
                    <a:lnTo>
                      <a:pt x="1" y="18187"/>
                    </a:lnTo>
                    <a:lnTo>
                      <a:pt x="75" y="18409"/>
                    </a:lnTo>
                    <a:lnTo>
                      <a:pt x="75" y="18483"/>
                    </a:lnTo>
                    <a:lnTo>
                      <a:pt x="396" y="19297"/>
                    </a:lnTo>
                    <a:lnTo>
                      <a:pt x="741" y="20136"/>
                    </a:lnTo>
                    <a:lnTo>
                      <a:pt x="1111" y="20950"/>
                    </a:lnTo>
                    <a:lnTo>
                      <a:pt x="1531" y="21789"/>
                    </a:lnTo>
                    <a:lnTo>
                      <a:pt x="1975" y="22604"/>
                    </a:lnTo>
                    <a:lnTo>
                      <a:pt x="2419" y="23418"/>
                    </a:lnTo>
                    <a:lnTo>
                      <a:pt x="2913" y="24208"/>
                    </a:lnTo>
                    <a:lnTo>
                      <a:pt x="3406" y="24997"/>
                    </a:lnTo>
                    <a:lnTo>
                      <a:pt x="4467" y="26577"/>
                    </a:lnTo>
                    <a:lnTo>
                      <a:pt x="5528" y="28107"/>
                    </a:lnTo>
                    <a:lnTo>
                      <a:pt x="7626" y="31068"/>
                    </a:lnTo>
                    <a:lnTo>
                      <a:pt x="8243" y="31882"/>
                    </a:lnTo>
                    <a:lnTo>
                      <a:pt x="8859" y="32672"/>
                    </a:lnTo>
                    <a:lnTo>
                      <a:pt x="9501" y="33461"/>
                    </a:lnTo>
                    <a:lnTo>
                      <a:pt x="10143" y="34226"/>
                    </a:lnTo>
                    <a:lnTo>
                      <a:pt x="11450" y="35781"/>
                    </a:lnTo>
                    <a:lnTo>
                      <a:pt x="12092" y="36570"/>
                    </a:lnTo>
                    <a:lnTo>
                      <a:pt x="12709" y="37360"/>
                    </a:lnTo>
                    <a:lnTo>
                      <a:pt x="13252" y="38100"/>
                    </a:lnTo>
                    <a:lnTo>
                      <a:pt x="13745" y="38841"/>
                    </a:lnTo>
                    <a:lnTo>
                      <a:pt x="14732" y="40346"/>
                    </a:lnTo>
                    <a:lnTo>
                      <a:pt x="15226" y="41111"/>
                    </a:lnTo>
                    <a:lnTo>
                      <a:pt x="15744" y="41851"/>
                    </a:lnTo>
                    <a:lnTo>
                      <a:pt x="16262" y="42567"/>
                    </a:lnTo>
                    <a:lnTo>
                      <a:pt x="16855" y="43282"/>
                    </a:lnTo>
                    <a:lnTo>
                      <a:pt x="16879" y="43307"/>
                    </a:lnTo>
                    <a:lnTo>
                      <a:pt x="16953" y="43406"/>
                    </a:lnTo>
                    <a:lnTo>
                      <a:pt x="17027" y="43480"/>
                    </a:lnTo>
                    <a:lnTo>
                      <a:pt x="17126" y="43554"/>
                    </a:lnTo>
                    <a:lnTo>
                      <a:pt x="17225" y="43628"/>
                    </a:lnTo>
                    <a:lnTo>
                      <a:pt x="17274" y="43850"/>
                    </a:lnTo>
                    <a:lnTo>
                      <a:pt x="17373" y="44047"/>
                    </a:lnTo>
                    <a:lnTo>
                      <a:pt x="17521" y="44195"/>
                    </a:lnTo>
                    <a:lnTo>
                      <a:pt x="17595" y="44269"/>
                    </a:lnTo>
                    <a:lnTo>
                      <a:pt x="17694" y="44343"/>
                    </a:lnTo>
                    <a:lnTo>
                      <a:pt x="17768" y="44541"/>
                    </a:lnTo>
                    <a:lnTo>
                      <a:pt x="17842" y="44738"/>
                    </a:lnTo>
                    <a:lnTo>
                      <a:pt x="17990" y="44911"/>
                    </a:lnTo>
                    <a:lnTo>
                      <a:pt x="18162" y="45034"/>
                    </a:lnTo>
                    <a:lnTo>
                      <a:pt x="18187" y="45133"/>
                    </a:lnTo>
                    <a:lnTo>
                      <a:pt x="18212" y="45207"/>
                    </a:lnTo>
                    <a:lnTo>
                      <a:pt x="18236" y="45256"/>
                    </a:lnTo>
                    <a:lnTo>
                      <a:pt x="18286" y="45306"/>
                    </a:lnTo>
                    <a:lnTo>
                      <a:pt x="18434" y="45380"/>
                    </a:lnTo>
                    <a:lnTo>
                      <a:pt x="18557" y="45429"/>
                    </a:lnTo>
                    <a:lnTo>
                      <a:pt x="18730" y="45577"/>
                    </a:lnTo>
                    <a:lnTo>
                      <a:pt x="18878" y="45750"/>
                    </a:lnTo>
                    <a:lnTo>
                      <a:pt x="19026" y="45947"/>
                    </a:lnTo>
                    <a:lnTo>
                      <a:pt x="19125" y="46145"/>
                    </a:lnTo>
                    <a:lnTo>
                      <a:pt x="19248" y="46392"/>
                    </a:lnTo>
                    <a:lnTo>
                      <a:pt x="19347" y="46663"/>
                    </a:lnTo>
                    <a:lnTo>
                      <a:pt x="19347" y="46786"/>
                    </a:lnTo>
                    <a:lnTo>
                      <a:pt x="19396" y="46885"/>
                    </a:lnTo>
                    <a:lnTo>
                      <a:pt x="19421" y="46910"/>
                    </a:lnTo>
                    <a:lnTo>
                      <a:pt x="19470" y="46934"/>
                    </a:lnTo>
                    <a:lnTo>
                      <a:pt x="19520" y="46959"/>
                    </a:lnTo>
                    <a:lnTo>
                      <a:pt x="19594" y="46959"/>
                    </a:lnTo>
                    <a:lnTo>
                      <a:pt x="19717" y="47403"/>
                    </a:lnTo>
                    <a:lnTo>
                      <a:pt x="19816" y="47379"/>
                    </a:lnTo>
                    <a:lnTo>
                      <a:pt x="20013" y="47305"/>
                    </a:lnTo>
                    <a:lnTo>
                      <a:pt x="20186" y="47231"/>
                    </a:lnTo>
                    <a:lnTo>
                      <a:pt x="20433" y="46120"/>
                    </a:lnTo>
                    <a:lnTo>
                      <a:pt x="20531" y="45553"/>
                    </a:lnTo>
                    <a:lnTo>
                      <a:pt x="20605" y="44985"/>
                    </a:lnTo>
                    <a:lnTo>
                      <a:pt x="20581" y="44788"/>
                    </a:lnTo>
                    <a:lnTo>
                      <a:pt x="20605" y="44590"/>
                    </a:lnTo>
                    <a:lnTo>
                      <a:pt x="20605" y="44343"/>
                    </a:lnTo>
                    <a:lnTo>
                      <a:pt x="20581" y="44072"/>
                    </a:lnTo>
                    <a:lnTo>
                      <a:pt x="20556" y="43677"/>
                    </a:lnTo>
                    <a:lnTo>
                      <a:pt x="20581" y="43282"/>
                    </a:lnTo>
                    <a:lnTo>
                      <a:pt x="20655" y="42468"/>
                    </a:lnTo>
                    <a:lnTo>
                      <a:pt x="20679" y="42073"/>
                    </a:lnTo>
                    <a:lnTo>
                      <a:pt x="20679" y="41654"/>
                    </a:lnTo>
                    <a:lnTo>
                      <a:pt x="20655" y="41456"/>
                    </a:lnTo>
                    <a:lnTo>
                      <a:pt x="20605" y="41259"/>
                    </a:lnTo>
                    <a:lnTo>
                      <a:pt x="20556" y="41062"/>
                    </a:lnTo>
                    <a:lnTo>
                      <a:pt x="20482" y="40864"/>
                    </a:lnTo>
                    <a:lnTo>
                      <a:pt x="20803" y="40839"/>
                    </a:lnTo>
                    <a:lnTo>
                      <a:pt x="21123" y="40815"/>
                    </a:lnTo>
                    <a:lnTo>
                      <a:pt x="21469" y="40765"/>
                    </a:lnTo>
                    <a:lnTo>
                      <a:pt x="22012" y="40765"/>
                    </a:lnTo>
                    <a:lnTo>
                      <a:pt x="22259" y="40839"/>
                    </a:lnTo>
                    <a:lnTo>
                      <a:pt x="22407" y="40913"/>
                    </a:lnTo>
                    <a:lnTo>
                      <a:pt x="22555" y="40987"/>
                    </a:lnTo>
                    <a:lnTo>
                      <a:pt x="22653" y="41086"/>
                    </a:lnTo>
                    <a:lnTo>
                      <a:pt x="22752" y="41185"/>
                    </a:lnTo>
                    <a:lnTo>
                      <a:pt x="22851" y="41308"/>
                    </a:lnTo>
                    <a:lnTo>
                      <a:pt x="22950" y="41456"/>
                    </a:lnTo>
                    <a:lnTo>
                      <a:pt x="23024" y="41580"/>
                    </a:lnTo>
                    <a:lnTo>
                      <a:pt x="23098" y="41654"/>
                    </a:lnTo>
                    <a:lnTo>
                      <a:pt x="23172" y="41678"/>
                    </a:lnTo>
                    <a:lnTo>
                      <a:pt x="23246" y="41654"/>
                    </a:lnTo>
                    <a:lnTo>
                      <a:pt x="23320" y="41580"/>
                    </a:lnTo>
                    <a:lnTo>
                      <a:pt x="23369" y="41481"/>
                    </a:lnTo>
                    <a:lnTo>
                      <a:pt x="23517" y="41210"/>
                    </a:lnTo>
                    <a:lnTo>
                      <a:pt x="23690" y="40815"/>
                    </a:lnTo>
                    <a:lnTo>
                      <a:pt x="23789" y="40420"/>
                    </a:lnTo>
                    <a:lnTo>
                      <a:pt x="23937" y="39729"/>
                    </a:lnTo>
                    <a:lnTo>
                      <a:pt x="24011" y="39408"/>
                    </a:lnTo>
                    <a:lnTo>
                      <a:pt x="24109" y="39063"/>
                    </a:lnTo>
                    <a:lnTo>
                      <a:pt x="24233" y="38742"/>
                    </a:lnTo>
                    <a:lnTo>
                      <a:pt x="24381" y="38421"/>
                    </a:lnTo>
                    <a:lnTo>
                      <a:pt x="24479" y="38248"/>
                    </a:lnTo>
                    <a:lnTo>
                      <a:pt x="24603" y="38100"/>
                    </a:lnTo>
                    <a:lnTo>
                      <a:pt x="24628" y="38026"/>
                    </a:lnTo>
                    <a:lnTo>
                      <a:pt x="24652" y="37952"/>
                    </a:lnTo>
                    <a:lnTo>
                      <a:pt x="24850" y="37286"/>
                    </a:lnTo>
                    <a:lnTo>
                      <a:pt x="24924" y="37039"/>
                    </a:lnTo>
                    <a:lnTo>
                      <a:pt x="25022" y="36842"/>
                    </a:lnTo>
                    <a:lnTo>
                      <a:pt x="25158" y="36435"/>
                    </a:lnTo>
                    <a:lnTo>
                      <a:pt x="25158" y="36435"/>
                    </a:lnTo>
                    <a:lnTo>
                      <a:pt x="25170" y="36447"/>
                    </a:lnTo>
                    <a:lnTo>
                      <a:pt x="25170" y="36398"/>
                    </a:lnTo>
                    <a:lnTo>
                      <a:pt x="25294" y="35929"/>
                    </a:lnTo>
                    <a:lnTo>
                      <a:pt x="25392" y="35435"/>
                    </a:lnTo>
                    <a:lnTo>
                      <a:pt x="25565" y="34424"/>
                    </a:lnTo>
                    <a:lnTo>
                      <a:pt x="25713" y="33387"/>
                    </a:lnTo>
                    <a:lnTo>
                      <a:pt x="25812" y="32326"/>
                    </a:lnTo>
                    <a:lnTo>
                      <a:pt x="26034" y="30229"/>
                    </a:lnTo>
                    <a:lnTo>
                      <a:pt x="26182" y="29192"/>
                    </a:lnTo>
                    <a:lnTo>
                      <a:pt x="26355" y="28205"/>
                    </a:lnTo>
                    <a:lnTo>
                      <a:pt x="27416" y="22850"/>
                    </a:lnTo>
                    <a:lnTo>
                      <a:pt x="28452" y="17520"/>
                    </a:lnTo>
                    <a:lnTo>
                      <a:pt x="29489" y="12141"/>
                    </a:lnTo>
                    <a:lnTo>
                      <a:pt x="30525" y="6811"/>
                    </a:lnTo>
                    <a:lnTo>
                      <a:pt x="30574" y="6589"/>
                    </a:lnTo>
                    <a:lnTo>
                      <a:pt x="30574" y="6416"/>
                    </a:lnTo>
                    <a:lnTo>
                      <a:pt x="30574" y="6243"/>
                    </a:lnTo>
                    <a:lnTo>
                      <a:pt x="30525" y="6120"/>
                    </a:lnTo>
                    <a:lnTo>
                      <a:pt x="30673" y="5923"/>
                    </a:lnTo>
                    <a:lnTo>
                      <a:pt x="30747" y="5849"/>
                    </a:lnTo>
                    <a:lnTo>
                      <a:pt x="30871" y="5750"/>
                    </a:lnTo>
                    <a:lnTo>
                      <a:pt x="30797" y="5676"/>
                    </a:lnTo>
                    <a:lnTo>
                      <a:pt x="24800" y="4516"/>
                    </a:lnTo>
                    <a:lnTo>
                      <a:pt x="18804" y="3356"/>
                    </a:lnTo>
                    <a:lnTo>
                      <a:pt x="18508" y="3282"/>
                    </a:lnTo>
                    <a:lnTo>
                      <a:pt x="18286" y="3184"/>
                    </a:lnTo>
                    <a:lnTo>
                      <a:pt x="18113" y="3060"/>
                    </a:lnTo>
                    <a:lnTo>
                      <a:pt x="18014" y="2937"/>
                    </a:lnTo>
                    <a:lnTo>
                      <a:pt x="17471" y="2813"/>
                    </a:lnTo>
                    <a:lnTo>
                      <a:pt x="17373" y="2789"/>
                    </a:lnTo>
                    <a:lnTo>
                      <a:pt x="17299" y="2838"/>
                    </a:lnTo>
                    <a:lnTo>
                      <a:pt x="17200" y="2863"/>
                    </a:lnTo>
                    <a:lnTo>
                      <a:pt x="17003" y="2912"/>
                    </a:lnTo>
                    <a:lnTo>
                      <a:pt x="16756" y="2887"/>
                    </a:lnTo>
                    <a:lnTo>
                      <a:pt x="16460" y="2838"/>
                    </a:lnTo>
                    <a:lnTo>
                      <a:pt x="13548" y="2172"/>
                    </a:lnTo>
                    <a:lnTo>
                      <a:pt x="10611" y="1456"/>
                    </a:lnTo>
                    <a:lnTo>
                      <a:pt x="7700" y="741"/>
                    </a:lnTo>
                    <a:lnTo>
                      <a:pt x="478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5" name="Google Shape;3040;p45">
                <a:extLst>
                  <a:ext uri="{FF2B5EF4-FFF2-40B4-BE49-F238E27FC236}">
                    <a16:creationId xmlns:a16="http://schemas.microsoft.com/office/drawing/2014/main" id="{BC3F1DCD-58CD-427E-AD0A-053C561BE811}"/>
                  </a:ext>
                </a:extLst>
              </p:cNvPr>
              <p:cNvSpPr/>
              <p:nvPr/>
            </p:nvSpPr>
            <p:spPr>
              <a:xfrm>
                <a:off x="5439960" y="2971030"/>
                <a:ext cx="362646" cy="506116"/>
              </a:xfrm>
              <a:custGeom>
                <a:avLst/>
                <a:gdLst/>
                <a:ahLst/>
                <a:cxnLst/>
                <a:rect l="l" t="t" r="r" b="b"/>
                <a:pathLst>
                  <a:path w="18212" h="25417" extrusionOk="0">
                    <a:moveTo>
                      <a:pt x="12264" y="0"/>
                    </a:moveTo>
                    <a:lnTo>
                      <a:pt x="9279" y="296"/>
                    </a:lnTo>
                    <a:lnTo>
                      <a:pt x="6268" y="593"/>
                    </a:lnTo>
                    <a:lnTo>
                      <a:pt x="3258" y="864"/>
                    </a:lnTo>
                    <a:lnTo>
                      <a:pt x="247" y="1111"/>
                    </a:lnTo>
                    <a:lnTo>
                      <a:pt x="99" y="1234"/>
                    </a:lnTo>
                    <a:lnTo>
                      <a:pt x="173" y="1283"/>
                    </a:lnTo>
                    <a:lnTo>
                      <a:pt x="297" y="1432"/>
                    </a:lnTo>
                    <a:lnTo>
                      <a:pt x="371" y="1604"/>
                    </a:lnTo>
                    <a:lnTo>
                      <a:pt x="297" y="1728"/>
                    </a:lnTo>
                    <a:lnTo>
                      <a:pt x="247" y="1900"/>
                    </a:lnTo>
                    <a:lnTo>
                      <a:pt x="223" y="2073"/>
                    </a:lnTo>
                    <a:lnTo>
                      <a:pt x="223" y="2295"/>
                    </a:lnTo>
                    <a:lnTo>
                      <a:pt x="247" y="6243"/>
                    </a:lnTo>
                    <a:lnTo>
                      <a:pt x="247" y="10192"/>
                    </a:lnTo>
                    <a:lnTo>
                      <a:pt x="272" y="11105"/>
                    </a:lnTo>
                    <a:lnTo>
                      <a:pt x="297" y="11993"/>
                    </a:lnTo>
                    <a:lnTo>
                      <a:pt x="272" y="12881"/>
                    </a:lnTo>
                    <a:lnTo>
                      <a:pt x="247" y="13325"/>
                    </a:lnTo>
                    <a:lnTo>
                      <a:pt x="198" y="13770"/>
                    </a:lnTo>
                    <a:lnTo>
                      <a:pt x="74" y="15842"/>
                    </a:lnTo>
                    <a:lnTo>
                      <a:pt x="50" y="16879"/>
                    </a:lnTo>
                    <a:lnTo>
                      <a:pt x="25" y="17891"/>
                    </a:lnTo>
                    <a:lnTo>
                      <a:pt x="0" y="18927"/>
                    </a:lnTo>
                    <a:lnTo>
                      <a:pt x="50" y="19963"/>
                    </a:lnTo>
                    <a:lnTo>
                      <a:pt x="99" y="21000"/>
                    </a:lnTo>
                    <a:lnTo>
                      <a:pt x="223" y="22036"/>
                    </a:lnTo>
                    <a:lnTo>
                      <a:pt x="716" y="25417"/>
                    </a:lnTo>
                    <a:lnTo>
                      <a:pt x="741" y="25417"/>
                    </a:lnTo>
                    <a:lnTo>
                      <a:pt x="864" y="25392"/>
                    </a:lnTo>
                    <a:lnTo>
                      <a:pt x="2468" y="25170"/>
                    </a:lnTo>
                    <a:lnTo>
                      <a:pt x="4047" y="24948"/>
                    </a:lnTo>
                    <a:lnTo>
                      <a:pt x="4837" y="24849"/>
                    </a:lnTo>
                    <a:lnTo>
                      <a:pt x="5651" y="24775"/>
                    </a:lnTo>
                    <a:lnTo>
                      <a:pt x="6441" y="24701"/>
                    </a:lnTo>
                    <a:lnTo>
                      <a:pt x="7255" y="24676"/>
                    </a:lnTo>
                    <a:lnTo>
                      <a:pt x="8366" y="24652"/>
                    </a:lnTo>
                    <a:lnTo>
                      <a:pt x="9501" y="24602"/>
                    </a:lnTo>
                    <a:lnTo>
                      <a:pt x="11105" y="24405"/>
                    </a:lnTo>
                    <a:lnTo>
                      <a:pt x="12733" y="24232"/>
                    </a:lnTo>
                    <a:lnTo>
                      <a:pt x="13202" y="24158"/>
                    </a:lnTo>
                    <a:lnTo>
                      <a:pt x="13424" y="24134"/>
                    </a:lnTo>
                    <a:lnTo>
                      <a:pt x="13696" y="24134"/>
                    </a:lnTo>
                    <a:lnTo>
                      <a:pt x="17817" y="23689"/>
                    </a:lnTo>
                    <a:lnTo>
                      <a:pt x="18014" y="23665"/>
                    </a:lnTo>
                    <a:lnTo>
                      <a:pt x="18063" y="23640"/>
                    </a:lnTo>
                    <a:lnTo>
                      <a:pt x="18113" y="23591"/>
                    </a:lnTo>
                    <a:lnTo>
                      <a:pt x="18211" y="23443"/>
                    </a:lnTo>
                    <a:lnTo>
                      <a:pt x="18113" y="23393"/>
                    </a:lnTo>
                    <a:lnTo>
                      <a:pt x="18039" y="23319"/>
                    </a:lnTo>
                    <a:lnTo>
                      <a:pt x="17915" y="23147"/>
                    </a:lnTo>
                    <a:lnTo>
                      <a:pt x="17817" y="22949"/>
                    </a:lnTo>
                    <a:lnTo>
                      <a:pt x="17743" y="22727"/>
                    </a:lnTo>
                    <a:lnTo>
                      <a:pt x="17767" y="22727"/>
                    </a:lnTo>
                    <a:lnTo>
                      <a:pt x="17669" y="22604"/>
                    </a:lnTo>
                    <a:lnTo>
                      <a:pt x="17595" y="22456"/>
                    </a:lnTo>
                    <a:lnTo>
                      <a:pt x="17545" y="22308"/>
                    </a:lnTo>
                    <a:lnTo>
                      <a:pt x="17545" y="22160"/>
                    </a:lnTo>
                    <a:lnTo>
                      <a:pt x="17545" y="21863"/>
                    </a:lnTo>
                    <a:lnTo>
                      <a:pt x="17595" y="21567"/>
                    </a:lnTo>
                    <a:lnTo>
                      <a:pt x="17644" y="21271"/>
                    </a:lnTo>
                    <a:lnTo>
                      <a:pt x="17693" y="20975"/>
                    </a:lnTo>
                    <a:lnTo>
                      <a:pt x="17669" y="20827"/>
                    </a:lnTo>
                    <a:lnTo>
                      <a:pt x="17644" y="20679"/>
                    </a:lnTo>
                    <a:lnTo>
                      <a:pt x="17595" y="20531"/>
                    </a:lnTo>
                    <a:lnTo>
                      <a:pt x="17520" y="20383"/>
                    </a:lnTo>
                    <a:lnTo>
                      <a:pt x="17446" y="20358"/>
                    </a:lnTo>
                    <a:lnTo>
                      <a:pt x="17397" y="20309"/>
                    </a:lnTo>
                    <a:lnTo>
                      <a:pt x="17348" y="20235"/>
                    </a:lnTo>
                    <a:lnTo>
                      <a:pt x="17323" y="20185"/>
                    </a:lnTo>
                    <a:lnTo>
                      <a:pt x="17298" y="20037"/>
                    </a:lnTo>
                    <a:lnTo>
                      <a:pt x="17274" y="19889"/>
                    </a:lnTo>
                    <a:lnTo>
                      <a:pt x="17298" y="19889"/>
                    </a:lnTo>
                    <a:lnTo>
                      <a:pt x="17200" y="19692"/>
                    </a:lnTo>
                    <a:lnTo>
                      <a:pt x="17126" y="19494"/>
                    </a:lnTo>
                    <a:lnTo>
                      <a:pt x="17076" y="19297"/>
                    </a:lnTo>
                    <a:lnTo>
                      <a:pt x="17052" y="19100"/>
                    </a:lnTo>
                    <a:lnTo>
                      <a:pt x="17052" y="18902"/>
                    </a:lnTo>
                    <a:lnTo>
                      <a:pt x="17052" y="18705"/>
                    </a:lnTo>
                    <a:lnTo>
                      <a:pt x="17101" y="18335"/>
                    </a:lnTo>
                    <a:lnTo>
                      <a:pt x="17175" y="17940"/>
                    </a:lnTo>
                    <a:lnTo>
                      <a:pt x="17298" y="17570"/>
                    </a:lnTo>
                    <a:lnTo>
                      <a:pt x="17520" y="16805"/>
                    </a:lnTo>
                    <a:lnTo>
                      <a:pt x="17520" y="16829"/>
                    </a:lnTo>
                    <a:lnTo>
                      <a:pt x="17545" y="16583"/>
                    </a:lnTo>
                    <a:lnTo>
                      <a:pt x="17397" y="15522"/>
                    </a:lnTo>
                    <a:lnTo>
                      <a:pt x="17422" y="15448"/>
                    </a:lnTo>
                    <a:lnTo>
                      <a:pt x="17446" y="15374"/>
                    </a:lnTo>
                    <a:lnTo>
                      <a:pt x="17446" y="15324"/>
                    </a:lnTo>
                    <a:lnTo>
                      <a:pt x="17422" y="15250"/>
                    </a:lnTo>
                    <a:lnTo>
                      <a:pt x="17348" y="15176"/>
                    </a:lnTo>
                    <a:lnTo>
                      <a:pt x="17274" y="15077"/>
                    </a:lnTo>
                    <a:lnTo>
                      <a:pt x="17175" y="15003"/>
                    </a:lnTo>
                    <a:lnTo>
                      <a:pt x="17076" y="14905"/>
                    </a:lnTo>
                    <a:lnTo>
                      <a:pt x="17027" y="14806"/>
                    </a:lnTo>
                    <a:lnTo>
                      <a:pt x="17027" y="14757"/>
                    </a:lnTo>
                    <a:lnTo>
                      <a:pt x="17052" y="14683"/>
                    </a:lnTo>
                    <a:lnTo>
                      <a:pt x="16830" y="14535"/>
                    </a:lnTo>
                    <a:lnTo>
                      <a:pt x="16657" y="14362"/>
                    </a:lnTo>
                    <a:lnTo>
                      <a:pt x="16558" y="14164"/>
                    </a:lnTo>
                    <a:lnTo>
                      <a:pt x="16484" y="13942"/>
                    </a:lnTo>
                    <a:lnTo>
                      <a:pt x="16435" y="13720"/>
                    </a:lnTo>
                    <a:lnTo>
                      <a:pt x="16385" y="13498"/>
                    </a:lnTo>
                    <a:lnTo>
                      <a:pt x="16336" y="13029"/>
                    </a:lnTo>
                    <a:lnTo>
                      <a:pt x="15991" y="12264"/>
                    </a:lnTo>
                    <a:lnTo>
                      <a:pt x="15694" y="11475"/>
                    </a:lnTo>
                    <a:lnTo>
                      <a:pt x="15423" y="10685"/>
                    </a:lnTo>
                    <a:lnTo>
                      <a:pt x="15176" y="9871"/>
                    </a:lnTo>
                    <a:lnTo>
                      <a:pt x="14732" y="8242"/>
                    </a:lnTo>
                    <a:lnTo>
                      <a:pt x="14510" y="7428"/>
                    </a:lnTo>
                    <a:lnTo>
                      <a:pt x="14239" y="6638"/>
                    </a:lnTo>
                    <a:lnTo>
                      <a:pt x="13794" y="5281"/>
                    </a:lnTo>
                    <a:lnTo>
                      <a:pt x="13375" y="3899"/>
                    </a:lnTo>
                    <a:lnTo>
                      <a:pt x="12980" y="2517"/>
                    </a:lnTo>
                    <a:lnTo>
                      <a:pt x="12585" y="1135"/>
                    </a:lnTo>
                    <a:lnTo>
                      <a:pt x="12536" y="963"/>
                    </a:lnTo>
                    <a:lnTo>
                      <a:pt x="12462" y="790"/>
                    </a:lnTo>
                    <a:lnTo>
                      <a:pt x="12388" y="667"/>
                    </a:lnTo>
                    <a:lnTo>
                      <a:pt x="12314" y="568"/>
                    </a:lnTo>
                    <a:lnTo>
                      <a:pt x="12363" y="370"/>
                    </a:lnTo>
                    <a:lnTo>
                      <a:pt x="12388" y="247"/>
                    </a:lnTo>
                    <a:lnTo>
                      <a:pt x="12462" y="148"/>
                    </a:lnTo>
                    <a:lnTo>
                      <a:pt x="12487" y="99"/>
                    </a:lnTo>
                    <a:lnTo>
                      <a:pt x="12388" y="50"/>
                    </a:lnTo>
                    <a:lnTo>
                      <a:pt x="1226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6" name="Google Shape;3041;p45">
                <a:extLst>
                  <a:ext uri="{FF2B5EF4-FFF2-40B4-BE49-F238E27FC236}">
                    <a16:creationId xmlns:a16="http://schemas.microsoft.com/office/drawing/2014/main" id="{07729A99-4E87-4984-86F2-B4B4E79ECEEB}"/>
                  </a:ext>
                </a:extLst>
              </p:cNvPr>
              <p:cNvSpPr/>
              <p:nvPr/>
            </p:nvSpPr>
            <p:spPr>
              <a:xfrm>
                <a:off x="5455193" y="3425055"/>
                <a:ext cx="964561" cy="664819"/>
              </a:xfrm>
              <a:custGeom>
                <a:avLst/>
                <a:gdLst/>
                <a:ahLst/>
                <a:cxnLst/>
                <a:rect l="l" t="t" r="r" b="b"/>
                <a:pathLst>
                  <a:path w="48440" h="33387" extrusionOk="0">
                    <a:moveTo>
                      <a:pt x="33856" y="0"/>
                    </a:moveTo>
                    <a:lnTo>
                      <a:pt x="33733" y="25"/>
                    </a:lnTo>
                    <a:lnTo>
                      <a:pt x="33634" y="49"/>
                    </a:lnTo>
                    <a:lnTo>
                      <a:pt x="33511" y="99"/>
                    </a:lnTo>
                    <a:lnTo>
                      <a:pt x="33412" y="173"/>
                    </a:lnTo>
                    <a:lnTo>
                      <a:pt x="33363" y="420"/>
                    </a:lnTo>
                    <a:lnTo>
                      <a:pt x="33363" y="691"/>
                    </a:lnTo>
                    <a:lnTo>
                      <a:pt x="33387" y="938"/>
                    </a:lnTo>
                    <a:lnTo>
                      <a:pt x="33461" y="1185"/>
                    </a:lnTo>
                    <a:lnTo>
                      <a:pt x="33511" y="1456"/>
                    </a:lnTo>
                    <a:lnTo>
                      <a:pt x="33560" y="1703"/>
                    </a:lnTo>
                    <a:lnTo>
                      <a:pt x="33585" y="1950"/>
                    </a:lnTo>
                    <a:lnTo>
                      <a:pt x="33585" y="2221"/>
                    </a:lnTo>
                    <a:lnTo>
                      <a:pt x="33585" y="2344"/>
                    </a:lnTo>
                    <a:lnTo>
                      <a:pt x="33585" y="2517"/>
                    </a:lnTo>
                    <a:lnTo>
                      <a:pt x="33609" y="2665"/>
                    </a:lnTo>
                    <a:lnTo>
                      <a:pt x="33585" y="2789"/>
                    </a:lnTo>
                    <a:lnTo>
                      <a:pt x="33461" y="2887"/>
                    </a:lnTo>
                    <a:lnTo>
                      <a:pt x="33313" y="2986"/>
                    </a:lnTo>
                    <a:lnTo>
                      <a:pt x="33091" y="2986"/>
                    </a:lnTo>
                    <a:lnTo>
                      <a:pt x="32992" y="2961"/>
                    </a:lnTo>
                    <a:lnTo>
                      <a:pt x="32918" y="2912"/>
                    </a:lnTo>
                    <a:lnTo>
                      <a:pt x="32820" y="2838"/>
                    </a:lnTo>
                    <a:lnTo>
                      <a:pt x="32746" y="2764"/>
                    </a:lnTo>
                    <a:lnTo>
                      <a:pt x="32672" y="2665"/>
                    </a:lnTo>
                    <a:lnTo>
                      <a:pt x="32622" y="2542"/>
                    </a:lnTo>
                    <a:lnTo>
                      <a:pt x="32450" y="2369"/>
                    </a:lnTo>
                    <a:lnTo>
                      <a:pt x="32277" y="2246"/>
                    </a:lnTo>
                    <a:lnTo>
                      <a:pt x="32104" y="2122"/>
                    </a:lnTo>
                    <a:lnTo>
                      <a:pt x="31907" y="2048"/>
                    </a:lnTo>
                    <a:lnTo>
                      <a:pt x="31709" y="1999"/>
                    </a:lnTo>
                    <a:lnTo>
                      <a:pt x="31487" y="1950"/>
                    </a:lnTo>
                    <a:lnTo>
                      <a:pt x="30994" y="1950"/>
                    </a:lnTo>
                    <a:lnTo>
                      <a:pt x="28107" y="2196"/>
                    </a:lnTo>
                    <a:lnTo>
                      <a:pt x="25219" y="2394"/>
                    </a:lnTo>
                    <a:lnTo>
                      <a:pt x="19445" y="2764"/>
                    </a:lnTo>
                    <a:lnTo>
                      <a:pt x="19100" y="2789"/>
                    </a:lnTo>
                    <a:lnTo>
                      <a:pt x="18902" y="2813"/>
                    </a:lnTo>
                    <a:lnTo>
                      <a:pt x="18730" y="2813"/>
                    </a:lnTo>
                    <a:lnTo>
                      <a:pt x="18557" y="2764"/>
                    </a:lnTo>
                    <a:lnTo>
                      <a:pt x="18409" y="2690"/>
                    </a:lnTo>
                    <a:lnTo>
                      <a:pt x="18335" y="2616"/>
                    </a:lnTo>
                    <a:lnTo>
                      <a:pt x="18285" y="2542"/>
                    </a:lnTo>
                    <a:lnTo>
                      <a:pt x="18236" y="2443"/>
                    </a:lnTo>
                    <a:lnTo>
                      <a:pt x="18187" y="2320"/>
                    </a:lnTo>
                    <a:lnTo>
                      <a:pt x="18063" y="2270"/>
                    </a:lnTo>
                    <a:lnTo>
                      <a:pt x="17965" y="2196"/>
                    </a:lnTo>
                    <a:lnTo>
                      <a:pt x="17915" y="2098"/>
                    </a:lnTo>
                    <a:lnTo>
                      <a:pt x="17891" y="1999"/>
                    </a:lnTo>
                    <a:lnTo>
                      <a:pt x="17841" y="1777"/>
                    </a:lnTo>
                    <a:lnTo>
                      <a:pt x="17792" y="1678"/>
                    </a:lnTo>
                    <a:lnTo>
                      <a:pt x="17718" y="1604"/>
                    </a:lnTo>
                    <a:lnTo>
                      <a:pt x="17693" y="1604"/>
                    </a:lnTo>
                    <a:lnTo>
                      <a:pt x="17619" y="1456"/>
                    </a:lnTo>
                    <a:lnTo>
                      <a:pt x="17496" y="1333"/>
                    </a:lnTo>
                    <a:lnTo>
                      <a:pt x="17397" y="1259"/>
                    </a:lnTo>
                    <a:lnTo>
                      <a:pt x="17274" y="1209"/>
                    </a:lnTo>
                    <a:lnTo>
                      <a:pt x="17274" y="1086"/>
                    </a:lnTo>
                    <a:lnTo>
                      <a:pt x="17150" y="1012"/>
                    </a:lnTo>
                    <a:lnTo>
                      <a:pt x="17076" y="913"/>
                    </a:lnTo>
                    <a:lnTo>
                      <a:pt x="17052" y="888"/>
                    </a:lnTo>
                    <a:lnTo>
                      <a:pt x="12931" y="1333"/>
                    </a:lnTo>
                    <a:lnTo>
                      <a:pt x="12659" y="1333"/>
                    </a:lnTo>
                    <a:lnTo>
                      <a:pt x="12437" y="1357"/>
                    </a:lnTo>
                    <a:lnTo>
                      <a:pt x="11968" y="1431"/>
                    </a:lnTo>
                    <a:lnTo>
                      <a:pt x="10340" y="1604"/>
                    </a:lnTo>
                    <a:lnTo>
                      <a:pt x="8736" y="1801"/>
                    </a:lnTo>
                    <a:lnTo>
                      <a:pt x="7601" y="1851"/>
                    </a:lnTo>
                    <a:lnTo>
                      <a:pt x="6490" y="1875"/>
                    </a:lnTo>
                    <a:lnTo>
                      <a:pt x="5676" y="1900"/>
                    </a:lnTo>
                    <a:lnTo>
                      <a:pt x="4886" y="1974"/>
                    </a:lnTo>
                    <a:lnTo>
                      <a:pt x="4072" y="2048"/>
                    </a:lnTo>
                    <a:lnTo>
                      <a:pt x="3282" y="2147"/>
                    </a:lnTo>
                    <a:lnTo>
                      <a:pt x="1703" y="2369"/>
                    </a:lnTo>
                    <a:lnTo>
                      <a:pt x="99" y="2591"/>
                    </a:lnTo>
                    <a:lnTo>
                      <a:pt x="148" y="2838"/>
                    </a:lnTo>
                    <a:lnTo>
                      <a:pt x="0" y="2863"/>
                    </a:lnTo>
                    <a:lnTo>
                      <a:pt x="173" y="4294"/>
                    </a:lnTo>
                    <a:lnTo>
                      <a:pt x="346" y="5725"/>
                    </a:lnTo>
                    <a:lnTo>
                      <a:pt x="371" y="5873"/>
                    </a:lnTo>
                    <a:lnTo>
                      <a:pt x="420" y="5996"/>
                    </a:lnTo>
                    <a:lnTo>
                      <a:pt x="469" y="6095"/>
                    </a:lnTo>
                    <a:lnTo>
                      <a:pt x="519" y="6169"/>
                    </a:lnTo>
                    <a:lnTo>
                      <a:pt x="543" y="6391"/>
                    </a:lnTo>
                    <a:lnTo>
                      <a:pt x="543" y="6441"/>
                    </a:lnTo>
                    <a:lnTo>
                      <a:pt x="543" y="6465"/>
                    </a:lnTo>
                    <a:lnTo>
                      <a:pt x="543" y="6687"/>
                    </a:lnTo>
                    <a:lnTo>
                      <a:pt x="691" y="6712"/>
                    </a:lnTo>
                    <a:lnTo>
                      <a:pt x="839" y="6737"/>
                    </a:lnTo>
                    <a:lnTo>
                      <a:pt x="987" y="6712"/>
                    </a:lnTo>
                    <a:lnTo>
                      <a:pt x="1111" y="6712"/>
                    </a:lnTo>
                    <a:lnTo>
                      <a:pt x="1308" y="6786"/>
                    </a:lnTo>
                    <a:lnTo>
                      <a:pt x="1481" y="6811"/>
                    </a:lnTo>
                    <a:lnTo>
                      <a:pt x="1555" y="6811"/>
                    </a:lnTo>
                    <a:lnTo>
                      <a:pt x="1654" y="6786"/>
                    </a:lnTo>
                    <a:lnTo>
                      <a:pt x="1777" y="6737"/>
                    </a:lnTo>
                    <a:lnTo>
                      <a:pt x="1876" y="6663"/>
                    </a:lnTo>
                    <a:lnTo>
                      <a:pt x="1950" y="6564"/>
                    </a:lnTo>
                    <a:lnTo>
                      <a:pt x="2024" y="6416"/>
                    </a:lnTo>
                    <a:lnTo>
                      <a:pt x="2098" y="6243"/>
                    </a:lnTo>
                    <a:lnTo>
                      <a:pt x="2123" y="5996"/>
                    </a:lnTo>
                    <a:lnTo>
                      <a:pt x="2123" y="5922"/>
                    </a:lnTo>
                    <a:lnTo>
                      <a:pt x="2197" y="5651"/>
                    </a:lnTo>
                    <a:lnTo>
                      <a:pt x="2271" y="5380"/>
                    </a:lnTo>
                    <a:lnTo>
                      <a:pt x="2345" y="5182"/>
                    </a:lnTo>
                    <a:lnTo>
                      <a:pt x="2394" y="5404"/>
                    </a:lnTo>
                    <a:lnTo>
                      <a:pt x="2493" y="5898"/>
                    </a:lnTo>
                    <a:lnTo>
                      <a:pt x="2567" y="6169"/>
                    </a:lnTo>
                    <a:lnTo>
                      <a:pt x="2665" y="6416"/>
                    </a:lnTo>
                    <a:lnTo>
                      <a:pt x="2813" y="6663"/>
                    </a:lnTo>
                    <a:lnTo>
                      <a:pt x="2986" y="6860"/>
                    </a:lnTo>
                    <a:lnTo>
                      <a:pt x="3110" y="6959"/>
                    </a:lnTo>
                    <a:lnTo>
                      <a:pt x="3233" y="7057"/>
                    </a:lnTo>
                    <a:lnTo>
                      <a:pt x="3356" y="7132"/>
                    </a:lnTo>
                    <a:lnTo>
                      <a:pt x="3529" y="7206"/>
                    </a:lnTo>
                    <a:lnTo>
                      <a:pt x="3801" y="7280"/>
                    </a:lnTo>
                    <a:lnTo>
                      <a:pt x="4072" y="7329"/>
                    </a:lnTo>
                    <a:lnTo>
                      <a:pt x="4245" y="7304"/>
                    </a:lnTo>
                    <a:lnTo>
                      <a:pt x="4393" y="7280"/>
                    </a:lnTo>
                    <a:lnTo>
                      <a:pt x="4541" y="7230"/>
                    </a:lnTo>
                    <a:lnTo>
                      <a:pt x="4664" y="7156"/>
                    </a:lnTo>
                    <a:lnTo>
                      <a:pt x="4788" y="7082"/>
                    </a:lnTo>
                    <a:lnTo>
                      <a:pt x="4911" y="6983"/>
                    </a:lnTo>
                    <a:lnTo>
                      <a:pt x="5108" y="6786"/>
                    </a:lnTo>
                    <a:lnTo>
                      <a:pt x="5059" y="6712"/>
                    </a:lnTo>
                    <a:lnTo>
                      <a:pt x="4985" y="6564"/>
                    </a:lnTo>
                    <a:lnTo>
                      <a:pt x="4985" y="6490"/>
                    </a:lnTo>
                    <a:lnTo>
                      <a:pt x="4985" y="6416"/>
                    </a:lnTo>
                    <a:lnTo>
                      <a:pt x="5010" y="6317"/>
                    </a:lnTo>
                    <a:lnTo>
                      <a:pt x="5034" y="6219"/>
                    </a:lnTo>
                    <a:lnTo>
                      <a:pt x="5108" y="6120"/>
                    </a:lnTo>
                    <a:lnTo>
                      <a:pt x="5207" y="5996"/>
                    </a:lnTo>
                    <a:lnTo>
                      <a:pt x="5256" y="5972"/>
                    </a:lnTo>
                    <a:lnTo>
                      <a:pt x="5330" y="5898"/>
                    </a:lnTo>
                    <a:lnTo>
                      <a:pt x="5429" y="5848"/>
                    </a:lnTo>
                    <a:lnTo>
                      <a:pt x="5503" y="5824"/>
                    </a:lnTo>
                    <a:lnTo>
                      <a:pt x="5602" y="5824"/>
                    </a:lnTo>
                    <a:lnTo>
                      <a:pt x="5725" y="5848"/>
                    </a:lnTo>
                    <a:lnTo>
                      <a:pt x="5849" y="5898"/>
                    </a:lnTo>
                    <a:lnTo>
                      <a:pt x="5799" y="5996"/>
                    </a:lnTo>
                    <a:lnTo>
                      <a:pt x="5725" y="6095"/>
                    </a:lnTo>
                    <a:lnTo>
                      <a:pt x="5651" y="6194"/>
                    </a:lnTo>
                    <a:lnTo>
                      <a:pt x="5602" y="6293"/>
                    </a:lnTo>
                    <a:lnTo>
                      <a:pt x="5725" y="6416"/>
                    </a:lnTo>
                    <a:lnTo>
                      <a:pt x="5873" y="6416"/>
                    </a:lnTo>
                    <a:lnTo>
                      <a:pt x="5997" y="6391"/>
                    </a:lnTo>
                    <a:lnTo>
                      <a:pt x="6095" y="6342"/>
                    </a:lnTo>
                    <a:lnTo>
                      <a:pt x="6169" y="6293"/>
                    </a:lnTo>
                    <a:lnTo>
                      <a:pt x="6194" y="6391"/>
                    </a:lnTo>
                    <a:lnTo>
                      <a:pt x="6194" y="6515"/>
                    </a:lnTo>
                    <a:lnTo>
                      <a:pt x="6169" y="6638"/>
                    </a:lnTo>
                    <a:lnTo>
                      <a:pt x="6095" y="6737"/>
                    </a:lnTo>
                    <a:lnTo>
                      <a:pt x="5997" y="6811"/>
                    </a:lnTo>
                    <a:lnTo>
                      <a:pt x="5923" y="6885"/>
                    </a:lnTo>
                    <a:lnTo>
                      <a:pt x="5923" y="6885"/>
                    </a:lnTo>
                    <a:lnTo>
                      <a:pt x="6046" y="6860"/>
                    </a:lnTo>
                    <a:lnTo>
                      <a:pt x="6169" y="6835"/>
                    </a:lnTo>
                    <a:lnTo>
                      <a:pt x="6392" y="6712"/>
                    </a:lnTo>
                    <a:lnTo>
                      <a:pt x="6564" y="6589"/>
                    </a:lnTo>
                    <a:lnTo>
                      <a:pt x="6688" y="6416"/>
                    </a:lnTo>
                    <a:lnTo>
                      <a:pt x="6786" y="6268"/>
                    </a:lnTo>
                    <a:lnTo>
                      <a:pt x="6885" y="6095"/>
                    </a:lnTo>
                    <a:lnTo>
                      <a:pt x="6984" y="5848"/>
                    </a:lnTo>
                    <a:lnTo>
                      <a:pt x="7008" y="5750"/>
                    </a:lnTo>
                    <a:lnTo>
                      <a:pt x="7082" y="5676"/>
                    </a:lnTo>
                    <a:lnTo>
                      <a:pt x="7132" y="5626"/>
                    </a:lnTo>
                    <a:lnTo>
                      <a:pt x="7206" y="5577"/>
                    </a:lnTo>
                    <a:lnTo>
                      <a:pt x="7329" y="5552"/>
                    </a:lnTo>
                    <a:lnTo>
                      <a:pt x="7403" y="5552"/>
                    </a:lnTo>
                    <a:lnTo>
                      <a:pt x="7477" y="5676"/>
                    </a:lnTo>
                    <a:lnTo>
                      <a:pt x="7601" y="5774"/>
                    </a:lnTo>
                    <a:lnTo>
                      <a:pt x="7699" y="5873"/>
                    </a:lnTo>
                    <a:lnTo>
                      <a:pt x="7798" y="5947"/>
                    </a:lnTo>
                    <a:lnTo>
                      <a:pt x="7921" y="5996"/>
                    </a:lnTo>
                    <a:lnTo>
                      <a:pt x="8045" y="6046"/>
                    </a:lnTo>
                    <a:lnTo>
                      <a:pt x="8168" y="6070"/>
                    </a:lnTo>
                    <a:lnTo>
                      <a:pt x="8489" y="6070"/>
                    </a:lnTo>
                    <a:lnTo>
                      <a:pt x="8637" y="6021"/>
                    </a:lnTo>
                    <a:lnTo>
                      <a:pt x="8933" y="5922"/>
                    </a:lnTo>
                    <a:lnTo>
                      <a:pt x="9057" y="5873"/>
                    </a:lnTo>
                    <a:lnTo>
                      <a:pt x="9180" y="5848"/>
                    </a:lnTo>
                    <a:lnTo>
                      <a:pt x="9377" y="5873"/>
                    </a:lnTo>
                    <a:lnTo>
                      <a:pt x="9624" y="5848"/>
                    </a:lnTo>
                    <a:lnTo>
                      <a:pt x="9846" y="5774"/>
                    </a:lnTo>
                    <a:lnTo>
                      <a:pt x="10068" y="5676"/>
                    </a:lnTo>
                    <a:lnTo>
                      <a:pt x="10266" y="5577"/>
                    </a:lnTo>
                    <a:lnTo>
                      <a:pt x="10512" y="5454"/>
                    </a:lnTo>
                    <a:lnTo>
                      <a:pt x="10611" y="5404"/>
                    </a:lnTo>
                    <a:lnTo>
                      <a:pt x="10710" y="5380"/>
                    </a:lnTo>
                    <a:lnTo>
                      <a:pt x="10784" y="5454"/>
                    </a:lnTo>
                    <a:lnTo>
                      <a:pt x="10858" y="5552"/>
                    </a:lnTo>
                    <a:lnTo>
                      <a:pt x="10932" y="5774"/>
                    </a:lnTo>
                    <a:lnTo>
                      <a:pt x="11006" y="5898"/>
                    </a:lnTo>
                    <a:lnTo>
                      <a:pt x="11105" y="5996"/>
                    </a:lnTo>
                    <a:lnTo>
                      <a:pt x="11228" y="6046"/>
                    </a:lnTo>
                    <a:lnTo>
                      <a:pt x="11376" y="6070"/>
                    </a:lnTo>
                    <a:lnTo>
                      <a:pt x="11475" y="6070"/>
                    </a:lnTo>
                    <a:lnTo>
                      <a:pt x="11623" y="6046"/>
                    </a:lnTo>
                    <a:lnTo>
                      <a:pt x="11845" y="6070"/>
                    </a:lnTo>
                    <a:lnTo>
                      <a:pt x="12067" y="6144"/>
                    </a:lnTo>
                    <a:lnTo>
                      <a:pt x="12289" y="6268"/>
                    </a:lnTo>
                    <a:lnTo>
                      <a:pt x="12536" y="6391"/>
                    </a:lnTo>
                    <a:lnTo>
                      <a:pt x="12832" y="6564"/>
                    </a:lnTo>
                    <a:lnTo>
                      <a:pt x="13177" y="6712"/>
                    </a:lnTo>
                    <a:lnTo>
                      <a:pt x="13350" y="6761"/>
                    </a:lnTo>
                    <a:lnTo>
                      <a:pt x="13523" y="6811"/>
                    </a:lnTo>
                    <a:lnTo>
                      <a:pt x="13720" y="6835"/>
                    </a:lnTo>
                    <a:lnTo>
                      <a:pt x="13918" y="6860"/>
                    </a:lnTo>
                    <a:lnTo>
                      <a:pt x="14140" y="6835"/>
                    </a:lnTo>
                    <a:lnTo>
                      <a:pt x="14362" y="6786"/>
                    </a:lnTo>
                    <a:lnTo>
                      <a:pt x="14559" y="6737"/>
                    </a:lnTo>
                    <a:lnTo>
                      <a:pt x="14781" y="6638"/>
                    </a:lnTo>
                    <a:lnTo>
                      <a:pt x="15003" y="6737"/>
                    </a:lnTo>
                    <a:lnTo>
                      <a:pt x="15102" y="6811"/>
                    </a:lnTo>
                    <a:lnTo>
                      <a:pt x="15176" y="6860"/>
                    </a:lnTo>
                    <a:lnTo>
                      <a:pt x="15201" y="7156"/>
                    </a:lnTo>
                    <a:lnTo>
                      <a:pt x="15250" y="7378"/>
                    </a:lnTo>
                    <a:lnTo>
                      <a:pt x="15349" y="7600"/>
                    </a:lnTo>
                    <a:lnTo>
                      <a:pt x="15472" y="7748"/>
                    </a:lnTo>
                    <a:lnTo>
                      <a:pt x="15620" y="7896"/>
                    </a:lnTo>
                    <a:lnTo>
                      <a:pt x="15768" y="8020"/>
                    </a:lnTo>
                    <a:lnTo>
                      <a:pt x="16040" y="8193"/>
                    </a:lnTo>
                    <a:lnTo>
                      <a:pt x="16287" y="8365"/>
                    </a:lnTo>
                    <a:lnTo>
                      <a:pt x="16410" y="8464"/>
                    </a:lnTo>
                    <a:lnTo>
                      <a:pt x="16509" y="8538"/>
                    </a:lnTo>
                    <a:lnTo>
                      <a:pt x="16509" y="8760"/>
                    </a:lnTo>
                    <a:lnTo>
                      <a:pt x="16533" y="8982"/>
                    </a:lnTo>
                    <a:lnTo>
                      <a:pt x="16607" y="9229"/>
                    </a:lnTo>
                    <a:lnTo>
                      <a:pt x="16657" y="9328"/>
                    </a:lnTo>
                    <a:lnTo>
                      <a:pt x="16731" y="9426"/>
                    </a:lnTo>
                    <a:lnTo>
                      <a:pt x="17027" y="9476"/>
                    </a:lnTo>
                    <a:lnTo>
                      <a:pt x="17348" y="9525"/>
                    </a:lnTo>
                    <a:lnTo>
                      <a:pt x="17644" y="9599"/>
                    </a:lnTo>
                    <a:lnTo>
                      <a:pt x="17940" y="9698"/>
                    </a:lnTo>
                    <a:lnTo>
                      <a:pt x="18236" y="9797"/>
                    </a:lnTo>
                    <a:lnTo>
                      <a:pt x="18557" y="9920"/>
                    </a:lnTo>
                    <a:lnTo>
                      <a:pt x="19149" y="10216"/>
                    </a:lnTo>
                    <a:lnTo>
                      <a:pt x="19741" y="10537"/>
                    </a:lnTo>
                    <a:lnTo>
                      <a:pt x="20334" y="10882"/>
                    </a:lnTo>
                    <a:lnTo>
                      <a:pt x="20950" y="11203"/>
                    </a:lnTo>
                    <a:lnTo>
                      <a:pt x="21543" y="11524"/>
                    </a:lnTo>
                    <a:lnTo>
                      <a:pt x="22160" y="11795"/>
                    </a:lnTo>
                    <a:lnTo>
                      <a:pt x="22480" y="11919"/>
                    </a:lnTo>
                    <a:lnTo>
                      <a:pt x="22776" y="12017"/>
                    </a:lnTo>
                    <a:lnTo>
                      <a:pt x="23097" y="12091"/>
                    </a:lnTo>
                    <a:lnTo>
                      <a:pt x="23418" y="12141"/>
                    </a:lnTo>
                    <a:lnTo>
                      <a:pt x="23739" y="12165"/>
                    </a:lnTo>
                    <a:lnTo>
                      <a:pt x="24060" y="12190"/>
                    </a:lnTo>
                    <a:lnTo>
                      <a:pt x="24380" y="12165"/>
                    </a:lnTo>
                    <a:lnTo>
                      <a:pt x="24701" y="12116"/>
                    </a:lnTo>
                    <a:lnTo>
                      <a:pt x="25022" y="12017"/>
                    </a:lnTo>
                    <a:lnTo>
                      <a:pt x="25367" y="11894"/>
                    </a:lnTo>
                    <a:lnTo>
                      <a:pt x="25713" y="11746"/>
                    </a:lnTo>
                    <a:lnTo>
                      <a:pt x="26058" y="11549"/>
                    </a:lnTo>
                    <a:lnTo>
                      <a:pt x="26404" y="11302"/>
                    </a:lnTo>
                    <a:lnTo>
                      <a:pt x="26749" y="11006"/>
                    </a:lnTo>
                    <a:lnTo>
                      <a:pt x="27884" y="10932"/>
                    </a:lnTo>
                    <a:lnTo>
                      <a:pt x="29118" y="10808"/>
                    </a:lnTo>
                    <a:lnTo>
                      <a:pt x="29661" y="10956"/>
                    </a:lnTo>
                    <a:lnTo>
                      <a:pt x="30229" y="11104"/>
                    </a:lnTo>
                    <a:lnTo>
                      <a:pt x="30253" y="11154"/>
                    </a:lnTo>
                    <a:lnTo>
                      <a:pt x="30352" y="11302"/>
                    </a:lnTo>
                    <a:lnTo>
                      <a:pt x="30599" y="11598"/>
                    </a:lnTo>
                    <a:lnTo>
                      <a:pt x="30796" y="11894"/>
                    </a:lnTo>
                    <a:lnTo>
                      <a:pt x="30994" y="12165"/>
                    </a:lnTo>
                    <a:lnTo>
                      <a:pt x="31142" y="12462"/>
                    </a:lnTo>
                    <a:lnTo>
                      <a:pt x="31290" y="12758"/>
                    </a:lnTo>
                    <a:lnTo>
                      <a:pt x="31388" y="13054"/>
                    </a:lnTo>
                    <a:lnTo>
                      <a:pt x="31487" y="13325"/>
                    </a:lnTo>
                    <a:lnTo>
                      <a:pt x="31561" y="13621"/>
                    </a:lnTo>
                    <a:lnTo>
                      <a:pt x="31611" y="13917"/>
                    </a:lnTo>
                    <a:lnTo>
                      <a:pt x="31611" y="14214"/>
                    </a:lnTo>
                    <a:lnTo>
                      <a:pt x="31611" y="14485"/>
                    </a:lnTo>
                    <a:lnTo>
                      <a:pt x="31586" y="14781"/>
                    </a:lnTo>
                    <a:lnTo>
                      <a:pt x="31536" y="15077"/>
                    </a:lnTo>
                    <a:lnTo>
                      <a:pt x="31462" y="15373"/>
                    </a:lnTo>
                    <a:lnTo>
                      <a:pt x="31364" y="15669"/>
                    </a:lnTo>
                    <a:lnTo>
                      <a:pt x="31240" y="15966"/>
                    </a:lnTo>
                    <a:lnTo>
                      <a:pt x="31142" y="16237"/>
                    </a:lnTo>
                    <a:lnTo>
                      <a:pt x="31068" y="16508"/>
                    </a:lnTo>
                    <a:lnTo>
                      <a:pt x="31043" y="16755"/>
                    </a:lnTo>
                    <a:lnTo>
                      <a:pt x="31043" y="17002"/>
                    </a:lnTo>
                    <a:lnTo>
                      <a:pt x="31043" y="17249"/>
                    </a:lnTo>
                    <a:lnTo>
                      <a:pt x="31068" y="17471"/>
                    </a:lnTo>
                    <a:lnTo>
                      <a:pt x="31166" y="17940"/>
                    </a:lnTo>
                    <a:lnTo>
                      <a:pt x="31216" y="18285"/>
                    </a:lnTo>
                    <a:lnTo>
                      <a:pt x="31265" y="18606"/>
                    </a:lnTo>
                    <a:lnTo>
                      <a:pt x="31290" y="18803"/>
                    </a:lnTo>
                    <a:lnTo>
                      <a:pt x="31364" y="18976"/>
                    </a:lnTo>
                    <a:lnTo>
                      <a:pt x="31462" y="19149"/>
                    </a:lnTo>
                    <a:lnTo>
                      <a:pt x="31586" y="19272"/>
                    </a:lnTo>
                    <a:lnTo>
                      <a:pt x="31734" y="19396"/>
                    </a:lnTo>
                    <a:lnTo>
                      <a:pt x="31882" y="19494"/>
                    </a:lnTo>
                    <a:lnTo>
                      <a:pt x="32079" y="19544"/>
                    </a:lnTo>
                    <a:lnTo>
                      <a:pt x="32252" y="19568"/>
                    </a:lnTo>
                    <a:lnTo>
                      <a:pt x="32425" y="19544"/>
                    </a:lnTo>
                    <a:lnTo>
                      <a:pt x="32598" y="19494"/>
                    </a:lnTo>
                    <a:lnTo>
                      <a:pt x="32795" y="19396"/>
                    </a:lnTo>
                    <a:lnTo>
                      <a:pt x="32918" y="19272"/>
                    </a:lnTo>
                    <a:lnTo>
                      <a:pt x="32992" y="19149"/>
                    </a:lnTo>
                    <a:lnTo>
                      <a:pt x="33042" y="19025"/>
                    </a:lnTo>
                    <a:lnTo>
                      <a:pt x="33066" y="18927"/>
                    </a:lnTo>
                    <a:lnTo>
                      <a:pt x="33066" y="18803"/>
                    </a:lnTo>
                    <a:lnTo>
                      <a:pt x="33066" y="18705"/>
                    </a:lnTo>
                    <a:lnTo>
                      <a:pt x="33017" y="18631"/>
                    </a:lnTo>
                    <a:lnTo>
                      <a:pt x="32943" y="18458"/>
                    </a:lnTo>
                    <a:lnTo>
                      <a:pt x="32869" y="18334"/>
                    </a:lnTo>
                    <a:lnTo>
                      <a:pt x="32836" y="18285"/>
                    </a:lnTo>
                    <a:lnTo>
                      <a:pt x="32836" y="18285"/>
                    </a:lnTo>
                    <a:lnTo>
                      <a:pt x="32918" y="18334"/>
                    </a:lnTo>
                    <a:lnTo>
                      <a:pt x="33042" y="18409"/>
                    </a:lnTo>
                    <a:lnTo>
                      <a:pt x="33165" y="18433"/>
                    </a:lnTo>
                    <a:lnTo>
                      <a:pt x="33363" y="18433"/>
                    </a:lnTo>
                    <a:lnTo>
                      <a:pt x="33461" y="18409"/>
                    </a:lnTo>
                    <a:lnTo>
                      <a:pt x="33338" y="18705"/>
                    </a:lnTo>
                    <a:lnTo>
                      <a:pt x="33239" y="19001"/>
                    </a:lnTo>
                    <a:lnTo>
                      <a:pt x="33165" y="19272"/>
                    </a:lnTo>
                    <a:lnTo>
                      <a:pt x="33066" y="19544"/>
                    </a:lnTo>
                    <a:lnTo>
                      <a:pt x="32943" y="19766"/>
                    </a:lnTo>
                    <a:lnTo>
                      <a:pt x="32869" y="19840"/>
                    </a:lnTo>
                    <a:lnTo>
                      <a:pt x="32770" y="19938"/>
                    </a:lnTo>
                    <a:lnTo>
                      <a:pt x="32672" y="20037"/>
                    </a:lnTo>
                    <a:lnTo>
                      <a:pt x="32573" y="20136"/>
                    </a:lnTo>
                    <a:lnTo>
                      <a:pt x="32524" y="20235"/>
                    </a:lnTo>
                    <a:lnTo>
                      <a:pt x="32474" y="20333"/>
                    </a:lnTo>
                    <a:lnTo>
                      <a:pt x="32425" y="20506"/>
                    </a:lnTo>
                    <a:lnTo>
                      <a:pt x="32400" y="20654"/>
                    </a:lnTo>
                    <a:lnTo>
                      <a:pt x="32450" y="20851"/>
                    </a:lnTo>
                    <a:lnTo>
                      <a:pt x="32524" y="21000"/>
                    </a:lnTo>
                    <a:lnTo>
                      <a:pt x="32622" y="21148"/>
                    </a:lnTo>
                    <a:lnTo>
                      <a:pt x="32770" y="21271"/>
                    </a:lnTo>
                    <a:lnTo>
                      <a:pt x="32968" y="21394"/>
                    </a:lnTo>
                    <a:lnTo>
                      <a:pt x="33116" y="21542"/>
                    </a:lnTo>
                    <a:lnTo>
                      <a:pt x="33264" y="21690"/>
                    </a:lnTo>
                    <a:lnTo>
                      <a:pt x="33387" y="21863"/>
                    </a:lnTo>
                    <a:lnTo>
                      <a:pt x="33609" y="22258"/>
                    </a:lnTo>
                    <a:lnTo>
                      <a:pt x="33807" y="22653"/>
                    </a:lnTo>
                    <a:lnTo>
                      <a:pt x="34004" y="23023"/>
                    </a:lnTo>
                    <a:lnTo>
                      <a:pt x="34226" y="23393"/>
                    </a:lnTo>
                    <a:lnTo>
                      <a:pt x="34399" y="23640"/>
                    </a:lnTo>
                    <a:lnTo>
                      <a:pt x="34522" y="23813"/>
                    </a:lnTo>
                    <a:lnTo>
                      <a:pt x="34695" y="23985"/>
                    </a:lnTo>
                    <a:lnTo>
                      <a:pt x="34892" y="24158"/>
                    </a:lnTo>
                    <a:lnTo>
                      <a:pt x="35115" y="24306"/>
                    </a:lnTo>
                    <a:lnTo>
                      <a:pt x="35238" y="24355"/>
                    </a:lnTo>
                    <a:lnTo>
                      <a:pt x="35361" y="24405"/>
                    </a:lnTo>
                    <a:lnTo>
                      <a:pt x="35509" y="24430"/>
                    </a:lnTo>
                    <a:lnTo>
                      <a:pt x="35781" y="24430"/>
                    </a:lnTo>
                    <a:lnTo>
                      <a:pt x="35904" y="24405"/>
                    </a:lnTo>
                    <a:lnTo>
                      <a:pt x="36028" y="24355"/>
                    </a:lnTo>
                    <a:lnTo>
                      <a:pt x="36151" y="24281"/>
                    </a:lnTo>
                    <a:lnTo>
                      <a:pt x="36324" y="24158"/>
                    </a:lnTo>
                    <a:lnTo>
                      <a:pt x="36348" y="24331"/>
                    </a:lnTo>
                    <a:lnTo>
                      <a:pt x="36398" y="24528"/>
                    </a:lnTo>
                    <a:lnTo>
                      <a:pt x="36447" y="24849"/>
                    </a:lnTo>
                    <a:lnTo>
                      <a:pt x="36472" y="25120"/>
                    </a:lnTo>
                    <a:lnTo>
                      <a:pt x="36496" y="25293"/>
                    </a:lnTo>
                    <a:lnTo>
                      <a:pt x="36546" y="25441"/>
                    </a:lnTo>
                    <a:lnTo>
                      <a:pt x="36620" y="25614"/>
                    </a:lnTo>
                    <a:lnTo>
                      <a:pt x="36718" y="25762"/>
                    </a:lnTo>
                    <a:lnTo>
                      <a:pt x="36842" y="25885"/>
                    </a:lnTo>
                    <a:lnTo>
                      <a:pt x="37015" y="26009"/>
                    </a:lnTo>
                    <a:lnTo>
                      <a:pt x="37311" y="26206"/>
                    </a:lnTo>
                    <a:lnTo>
                      <a:pt x="37557" y="26453"/>
                    </a:lnTo>
                    <a:lnTo>
                      <a:pt x="37755" y="26700"/>
                    </a:lnTo>
                    <a:lnTo>
                      <a:pt x="37952" y="26996"/>
                    </a:lnTo>
                    <a:lnTo>
                      <a:pt x="38100" y="27292"/>
                    </a:lnTo>
                    <a:lnTo>
                      <a:pt x="38248" y="27613"/>
                    </a:lnTo>
                    <a:lnTo>
                      <a:pt x="38495" y="28304"/>
                    </a:lnTo>
                    <a:lnTo>
                      <a:pt x="38594" y="28575"/>
                    </a:lnTo>
                    <a:lnTo>
                      <a:pt x="38717" y="28847"/>
                    </a:lnTo>
                    <a:lnTo>
                      <a:pt x="38816" y="29019"/>
                    </a:lnTo>
                    <a:lnTo>
                      <a:pt x="38939" y="29192"/>
                    </a:lnTo>
                    <a:lnTo>
                      <a:pt x="39112" y="29340"/>
                    </a:lnTo>
                    <a:lnTo>
                      <a:pt x="39309" y="29463"/>
                    </a:lnTo>
                    <a:lnTo>
                      <a:pt x="39433" y="29513"/>
                    </a:lnTo>
                    <a:lnTo>
                      <a:pt x="39556" y="29562"/>
                    </a:lnTo>
                    <a:lnTo>
                      <a:pt x="39704" y="29587"/>
                    </a:lnTo>
                    <a:lnTo>
                      <a:pt x="39852" y="29587"/>
                    </a:lnTo>
                    <a:lnTo>
                      <a:pt x="40173" y="29636"/>
                    </a:lnTo>
                    <a:lnTo>
                      <a:pt x="40469" y="29710"/>
                    </a:lnTo>
                    <a:lnTo>
                      <a:pt x="40765" y="29834"/>
                    </a:lnTo>
                    <a:lnTo>
                      <a:pt x="41012" y="30006"/>
                    </a:lnTo>
                    <a:lnTo>
                      <a:pt x="41234" y="30204"/>
                    </a:lnTo>
                    <a:lnTo>
                      <a:pt x="41456" y="30450"/>
                    </a:lnTo>
                    <a:lnTo>
                      <a:pt x="41678" y="30722"/>
                    </a:lnTo>
                    <a:lnTo>
                      <a:pt x="41876" y="31018"/>
                    </a:lnTo>
                    <a:lnTo>
                      <a:pt x="42172" y="31438"/>
                    </a:lnTo>
                    <a:lnTo>
                      <a:pt x="42345" y="31660"/>
                    </a:lnTo>
                    <a:lnTo>
                      <a:pt x="42542" y="31832"/>
                    </a:lnTo>
                    <a:lnTo>
                      <a:pt x="42739" y="32005"/>
                    </a:lnTo>
                    <a:lnTo>
                      <a:pt x="42962" y="32153"/>
                    </a:lnTo>
                    <a:lnTo>
                      <a:pt x="43233" y="32277"/>
                    </a:lnTo>
                    <a:lnTo>
                      <a:pt x="43504" y="32375"/>
                    </a:lnTo>
                    <a:lnTo>
                      <a:pt x="43504" y="32400"/>
                    </a:lnTo>
                    <a:lnTo>
                      <a:pt x="43430" y="32548"/>
                    </a:lnTo>
                    <a:lnTo>
                      <a:pt x="43480" y="32474"/>
                    </a:lnTo>
                    <a:lnTo>
                      <a:pt x="43529" y="32400"/>
                    </a:lnTo>
                    <a:lnTo>
                      <a:pt x="43603" y="32351"/>
                    </a:lnTo>
                    <a:lnTo>
                      <a:pt x="43702" y="32301"/>
                    </a:lnTo>
                    <a:lnTo>
                      <a:pt x="43776" y="32277"/>
                    </a:lnTo>
                    <a:lnTo>
                      <a:pt x="43949" y="32277"/>
                    </a:lnTo>
                    <a:lnTo>
                      <a:pt x="44047" y="32301"/>
                    </a:lnTo>
                    <a:lnTo>
                      <a:pt x="43998" y="32400"/>
                    </a:lnTo>
                    <a:lnTo>
                      <a:pt x="43949" y="32523"/>
                    </a:lnTo>
                    <a:lnTo>
                      <a:pt x="43850" y="32745"/>
                    </a:lnTo>
                    <a:lnTo>
                      <a:pt x="43875" y="32745"/>
                    </a:lnTo>
                    <a:lnTo>
                      <a:pt x="44047" y="32918"/>
                    </a:lnTo>
                    <a:lnTo>
                      <a:pt x="44294" y="32893"/>
                    </a:lnTo>
                    <a:lnTo>
                      <a:pt x="44516" y="32869"/>
                    </a:lnTo>
                    <a:lnTo>
                      <a:pt x="44516" y="32992"/>
                    </a:lnTo>
                    <a:lnTo>
                      <a:pt x="44491" y="33091"/>
                    </a:lnTo>
                    <a:lnTo>
                      <a:pt x="44442" y="33190"/>
                    </a:lnTo>
                    <a:lnTo>
                      <a:pt x="44343" y="33288"/>
                    </a:lnTo>
                    <a:lnTo>
                      <a:pt x="44245" y="33338"/>
                    </a:lnTo>
                    <a:lnTo>
                      <a:pt x="44171" y="33387"/>
                    </a:lnTo>
                    <a:lnTo>
                      <a:pt x="44491" y="33362"/>
                    </a:lnTo>
                    <a:lnTo>
                      <a:pt x="44812" y="33288"/>
                    </a:lnTo>
                    <a:lnTo>
                      <a:pt x="45133" y="33214"/>
                    </a:lnTo>
                    <a:lnTo>
                      <a:pt x="45429" y="33116"/>
                    </a:lnTo>
                    <a:lnTo>
                      <a:pt x="45725" y="32992"/>
                    </a:lnTo>
                    <a:lnTo>
                      <a:pt x="45997" y="32869"/>
                    </a:lnTo>
                    <a:lnTo>
                      <a:pt x="46540" y="32597"/>
                    </a:lnTo>
                    <a:lnTo>
                      <a:pt x="47008" y="32351"/>
                    </a:lnTo>
                    <a:lnTo>
                      <a:pt x="47181" y="32277"/>
                    </a:lnTo>
                    <a:lnTo>
                      <a:pt x="47329" y="32178"/>
                    </a:lnTo>
                    <a:lnTo>
                      <a:pt x="47477" y="32054"/>
                    </a:lnTo>
                    <a:lnTo>
                      <a:pt x="47601" y="31956"/>
                    </a:lnTo>
                    <a:lnTo>
                      <a:pt x="47699" y="31832"/>
                    </a:lnTo>
                    <a:lnTo>
                      <a:pt x="47798" y="31709"/>
                    </a:lnTo>
                    <a:lnTo>
                      <a:pt x="47872" y="31561"/>
                    </a:lnTo>
                    <a:lnTo>
                      <a:pt x="47921" y="31413"/>
                    </a:lnTo>
                    <a:lnTo>
                      <a:pt x="47946" y="31289"/>
                    </a:lnTo>
                    <a:lnTo>
                      <a:pt x="47971" y="31141"/>
                    </a:lnTo>
                    <a:lnTo>
                      <a:pt x="47971" y="30993"/>
                    </a:lnTo>
                    <a:lnTo>
                      <a:pt x="47946" y="30821"/>
                    </a:lnTo>
                    <a:lnTo>
                      <a:pt x="47921" y="30673"/>
                    </a:lnTo>
                    <a:lnTo>
                      <a:pt x="47872" y="30525"/>
                    </a:lnTo>
                    <a:lnTo>
                      <a:pt x="47724" y="30179"/>
                    </a:lnTo>
                    <a:lnTo>
                      <a:pt x="47576" y="29908"/>
                    </a:lnTo>
                    <a:lnTo>
                      <a:pt x="47527" y="29760"/>
                    </a:lnTo>
                    <a:lnTo>
                      <a:pt x="47527" y="29612"/>
                    </a:lnTo>
                    <a:lnTo>
                      <a:pt x="47527" y="29463"/>
                    </a:lnTo>
                    <a:lnTo>
                      <a:pt x="47551" y="29315"/>
                    </a:lnTo>
                    <a:lnTo>
                      <a:pt x="47625" y="29192"/>
                    </a:lnTo>
                    <a:lnTo>
                      <a:pt x="47749" y="29069"/>
                    </a:lnTo>
                    <a:lnTo>
                      <a:pt x="47921" y="28896"/>
                    </a:lnTo>
                    <a:lnTo>
                      <a:pt x="48069" y="28723"/>
                    </a:lnTo>
                    <a:lnTo>
                      <a:pt x="48193" y="28550"/>
                    </a:lnTo>
                    <a:lnTo>
                      <a:pt x="48292" y="28378"/>
                    </a:lnTo>
                    <a:lnTo>
                      <a:pt x="48366" y="28205"/>
                    </a:lnTo>
                    <a:lnTo>
                      <a:pt x="48390" y="28032"/>
                    </a:lnTo>
                    <a:lnTo>
                      <a:pt x="48415" y="27859"/>
                    </a:lnTo>
                    <a:lnTo>
                      <a:pt x="48440" y="27711"/>
                    </a:lnTo>
                    <a:lnTo>
                      <a:pt x="48390" y="27391"/>
                    </a:lnTo>
                    <a:lnTo>
                      <a:pt x="48316" y="27095"/>
                    </a:lnTo>
                    <a:lnTo>
                      <a:pt x="48242" y="26848"/>
                    </a:lnTo>
                    <a:lnTo>
                      <a:pt x="48144" y="26626"/>
                    </a:lnTo>
                    <a:lnTo>
                      <a:pt x="48094" y="26502"/>
                    </a:lnTo>
                    <a:lnTo>
                      <a:pt x="48069" y="26379"/>
                    </a:lnTo>
                    <a:lnTo>
                      <a:pt x="48069" y="26231"/>
                    </a:lnTo>
                    <a:lnTo>
                      <a:pt x="48069" y="26083"/>
                    </a:lnTo>
                    <a:lnTo>
                      <a:pt x="48119" y="25639"/>
                    </a:lnTo>
                    <a:lnTo>
                      <a:pt x="48168" y="25194"/>
                    </a:lnTo>
                    <a:lnTo>
                      <a:pt x="48168" y="24750"/>
                    </a:lnTo>
                    <a:lnTo>
                      <a:pt x="48168" y="24331"/>
                    </a:lnTo>
                    <a:lnTo>
                      <a:pt x="48119" y="23911"/>
                    </a:lnTo>
                    <a:lnTo>
                      <a:pt x="48069" y="23492"/>
                    </a:lnTo>
                    <a:lnTo>
                      <a:pt x="47995" y="23097"/>
                    </a:lnTo>
                    <a:lnTo>
                      <a:pt x="47897" y="22702"/>
                    </a:lnTo>
                    <a:lnTo>
                      <a:pt x="47773" y="22332"/>
                    </a:lnTo>
                    <a:lnTo>
                      <a:pt x="47650" y="21962"/>
                    </a:lnTo>
                    <a:lnTo>
                      <a:pt x="47477" y="21592"/>
                    </a:lnTo>
                    <a:lnTo>
                      <a:pt x="47305" y="21246"/>
                    </a:lnTo>
                    <a:lnTo>
                      <a:pt x="47107" y="20901"/>
                    </a:lnTo>
                    <a:lnTo>
                      <a:pt x="46885" y="20555"/>
                    </a:lnTo>
                    <a:lnTo>
                      <a:pt x="46638" y="20235"/>
                    </a:lnTo>
                    <a:lnTo>
                      <a:pt x="46367" y="19914"/>
                    </a:lnTo>
                    <a:lnTo>
                      <a:pt x="46095" y="19568"/>
                    </a:lnTo>
                    <a:lnTo>
                      <a:pt x="45849" y="19198"/>
                    </a:lnTo>
                    <a:lnTo>
                      <a:pt x="45627" y="18754"/>
                    </a:lnTo>
                    <a:lnTo>
                      <a:pt x="45429" y="18236"/>
                    </a:lnTo>
                    <a:lnTo>
                      <a:pt x="45330" y="17989"/>
                    </a:lnTo>
                    <a:lnTo>
                      <a:pt x="45158" y="17520"/>
                    </a:lnTo>
                    <a:lnTo>
                      <a:pt x="45059" y="17298"/>
                    </a:lnTo>
                    <a:lnTo>
                      <a:pt x="44936" y="17051"/>
                    </a:lnTo>
                    <a:lnTo>
                      <a:pt x="44812" y="16829"/>
                    </a:lnTo>
                    <a:lnTo>
                      <a:pt x="44664" y="16607"/>
                    </a:lnTo>
                    <a:lnTo>
                      <a:pt x="44491" y="16410"/>
                    </a:lnTo>
                    <a:lnTo>
                      <a:pt x="44269" y="16212"/>
                    </a:lnTo>
                    <a:lnTo>
                      <a:pt x="44047" y="15990"/>
                    </a:lnTo>
                    <a:lnTo>
                      <a:pt x="43875" y="15744"/>
                    </a:lnTo>
                    <a:lnTo>
                      <a:pt x="43751" y="15472"/>
                    </a:lnTo>
                    <a:lnTo>
                      <a:pt x="43652" y="15201"/>
                    </a:lnTo>
                    <a:lnTo>
                      <a:pt x="43578" y="14954"/>
                    </a:lnTo>
                    <a:lnTo>
                      <a:pt x="43554" y="14682"/>
                    </a:lnTo>
                    <a:lnTo>
                      <a:pt x="43554" y="14436"/>
                    </a:lnTo>
                    <a:lnTo>
                      <a:pt x="43603" y="14214"/>
                    </a:lnTo>
                    <a:lnTo>
                      <a:pt x="43628" y="13868"/>
                    </a:lnTo>
                    <a:lnTo>
                      <a:pt x="43652" y="13572"/>
                    </a:lnTo>
                    <a:lnTo>
                      <a:pt x="43628" y="13276"/>
                    </a:lnTo>
                    <a:lnTo>
                      <a:pt x="43603" y="12980"/>
                    </a:lnTo>
                    <a:lnTo>
                      <a:pt x="43529" y="12733"/>
                    </a:lnTo>
                    <a:lnTo>
                      <a:pt x="43430" y="12462"/>
                    </a:lnTo>
                    <a:lnTo>
                      <a:pt x="43332" y="12239"/>
                    </a:lnTo>
                    <a:lnTo>
                      <a:pt x="43208" y="12017"/>
                    </a:lnTo>
                    <a:lnTo>
                      <a:pt x="43085" y="11795"/>
                    </a:lnTo>
                    <a:lnTo>
                      <a:pt x="42937" y="11598"/>
                    </a:lnTo>
                    <a:lnTo>
                      <a:pt x="42616" y="11203"/>
                    </a:lnTo>
                    <a:lnTo>
                      <a:pt x="42271" y="10858"/>
                    </a:lnTo>
                    <a:lnTo>
                      <a:pt x="41925" y="10537"/>
                    </a:lnTo>
                    <a:lnTo>
                      <a:pt x="41900" y="10512"/>
                    </a:lnTo>
                    <a:lnTo>
                      <a:pt x="41456" y="10068"/>
                    </a:lnTo>
                    <a:lnTo>
                      <a:pt x="41037" y="9624"/>
                    </a:lnTo>
                    <a:lnTo>
                      <a:pt x="40247" y="8686"/>
                    </a:lnTo>
                    <a:lnTo>
                      <a:pt x="39704" y="7995"/>
                    </a:lnTo>
                    <a:lnTo>
                      <a:pt x="39112" y="7329"/>
                    </a:lnTo>
                    <a:lnTo>
                      <a:pt x="38915" y="7082"/>
                    </a:lnTo>
                    <a:lnTo>
                      <a:pt x="38742" y="6835"/>
                    </a:lnTo>
                    <a:lnTo>
                      <a:pt x="38619" y="6564"/>
                    </a:lnTo>
                    <a:lnTo>
                      <a:pt x="38520" y="6268"/>
                    </a:lnTo>
                    <a:lnTo>
                      <a:pt x="38421" y="5972"/>
                    </a:lnTo>
                    <a:lnTo>
                      <a:pt x="38347" y="5676"/>
                    </a:lnTo>
                    <a:lnTo>
                      <a:pt x="38199" y="5034"/>
                    </a:lnTo>
                    <a:lnTo>
                      <a:pt x="38076" y="4417"/>
                    </a:lnTo>
                    <a:lnTo>
                      <a:pt x="37928" y="3800"/>
                    </a:lnTo>
                    <a:lnTo>
                      <a:pt x="37829" y="3504"/>
                    </a:lnTo>
                    <a:lnTo>
                      <a:pt x="37706" y="3208"/>
                    </a:lnTo>
                    <a:lnTo>
                      <a:pt x="37533" y="2912"/>
                    </a:lnTo>
                    <a:lnTo>
                      <a:pt x="37360" y="2616"/>
                    </a:lnTo>
                    <a:lnTo>
                      <a:pt x="37163" y="2369"/>
                    </a:lnTo>
                    <a:lnTo>
                      <a:pt x="36965" y="2122"/>
                    </a:lnTo>
                    <a:lnTo>
                      <a:pt x="36916" y="2024"/>
                    </a:lnTo>
                    <a:lnTo>
                      <a:pt x="36891" y="1950"/>
                    </a:lnTo>
                    <a:lnTo>
                      <a:pt x="36941" y="1703"/>
                    </a:lnTo>
                    <a:lnTo>
                      <a:pt x="36941" y="1456"/>
                    </a:lnTo>
                    <a:lnTo>
                      <a:pt x="36941" y="1259"/>
                    </a:lnTo>
                    <a:lnTo>
                      <a:pt x="36916" y="1061"/>
                    </a:lnTo>
                    <a:lnTo>
                      <a:pt x="36867" y="864"/>
                    </a:lnTo>
                    <a:lnTo>
                      <a:pt x="36817" y="691"/>
                    </a:lnTo>
                    <a:lnTo>
                      <a:pt x="36718" y="543"/>
                    </a:lnTo>
                    <a:lnTo>
                      <a:pt x="36620" y="395"/>
                    </a:lnTo>
                    <a:lnTo>
                      <a:pt x="36496" y="272"/>
                    </a:lnTo>
                    <a:lnTo>
                      <a:pt x="36324" y="148"/>
                    </a:lnTo>
                    <a:lnTo>
                      <a:pt x="36200" y="321"/>
                    </a:lnTo>
                    <a:lnTo>
                      <a:pt x="36102" y="420"/>
                    </a:lnTo>
                    <a:lnTo>
                      <a:pt x="36003" y="518"/>
                    </a:lnTo>
                    <a:lnTo>
                      <a:pt x="35879" y="469"/>
                    </a:lnTo>
                    <a:lnTo>
                      <a:pt x="35731" y="420"/>
                    </a:lnTo>
                    <a:lnTo>
                      <a:pt x="35435" y="395"/>
                    </a:lnTo>
                    <a:lnTo>
                      <a:pt x="35115" y="395"/>
                    </a:lnTo>
                    <a:lnTo>
                      <a:pt x="34744" y="420"/>
                    </a:lnTo>
                    <a:lnTo>
                      <a:pt x="34621" y="420"/>
                    </a:lnTo>
                    <a:lnTo>
                      <a:pt x="34473" y="395"/>
                    </a:lnTo>
                    <a:lnTo>
                      <a:pt x="34424" y="370"/>
                    </a:lnTo>
                    <a:lnTo>
                      <a:pt x="34350" y="321"/>
                    </a:lnTo>
                    <a:lnTo>
                      <a:pt x="34325" y="272"/>
                    </a:lnTo>
                    <a:lnTo>
                      <a:pt x="34276" y="173"/>
                    </a:lnTo>
                    <a:lnTo>
                      <a:pt x="34078" y="49"/>
                    </a:lnTo>
                    <a:lnTo>
                      <a:pt x="33955" y="25"/>
                    </a:lnTo>
                    <a:lnTo>
                      <a:pt x="3385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7" name="Google Shape;3042;p45">
                <a:extLst>
                  <a:ext uri="{FF2B5EF4-FFF2-40B4-BE49-F238E27FC236}">
                    <a16:creationId xmlns:a16="http://schemas.microsoft.com/office/drawing/2014/main" id="{40482D74-A38C-4134-B580-E513DCD3EF9B}"/>
                  </a:ext>
                </a:extLst>
              </p:cNvPr>
              <p:cNvSpPr/>
              <p:nvPr/>
            </p:nvSpPr>
            <p:spPr>
              <a:xfrm>
                <a:off x="2938432" y="2017778"/>
                <a:ext cx="540525" cy="686941"/>
              </a:xfrm>
              <a:custGeom>
                <a:avLst/>
                <a:gdLst/>
                <a:ahLst/>
                <a:cxnLst/>
                <a:rect l="l" t="t" r="r" b="b"/>
                <a:pathLst>
                  <a:path w="27145" h="34498" extrusionOk="0">
                    <a:moveTo>
                      <a:pt x="17989" y="8020"/>
                    </a:moveTo>
                    <a:lnTo>
                      <a:pt x="18039" y="8193"/>
                    </a:lnTo>
                    <a:lnTo>
                      <a:pt x="18137" y="8341"/>
                    </a:lnTo>
                    <a:lnTo>
                      <a:pt x="18236" y="8440"/>
                    </a:lnTo>
                    <a:lnTo>
                      <a:pt x="18335" y="8514"/>
                    </a:lnTo>
                    <a:lnTo>
                      <a:pt x="18532" y="8613"/>
                    </a:lnTo>
                    <a:lnTo>
                      <a:pt x="18779" y="8711"/>
                    </a:lnTo>
                    <a:lnTo>
                      <a:pt x="19001" y="8761"/>
                    </a:lnTo>
                    <a:lnTo>
                      <a:pt x="19001" y="8761"/>
                    </a:lnTo>
                    <a:lnTo>
                      <a:pt x="18853" y="8736"/>
                    </a:lnTo>
                    <a:lnTo>
                      <a:pt x="18828" y="8736"/>
                    </a:lnTo>
                    <a:lnTo>
                      <a:pt x="18705" y="8711"/>
                    </a:lnTo>
                    <a:lnTo>
                      <a:pt x="18680" y="8687"/>
                    </a:lnTo>
                    <a:lnTo>
                      <a:pt x="18581" y="8662"/>
                    </a:lnTo>
                    <a:lnTo>
                      <a:pt x="18532" y="8637"/>
                    </a:lnTo>
                    <a:lnTo>
                      <a:pt x="18409" y="8588"/>
                    </a:lnTo>
                    <a:lnTo>
                      <a:pt x="18285" y="8489"/>
                    </a:lnTo>
                    <a:lnTo>
                      <a:pt x="18261" y="8464"/>
                    </a:lnTo>
                    <a:lnTo>
                      <a:pt x="18162" y="8390"/>
                    </a:lnTo>
                    <a:lnTo>
                      <a:pt x="18137" y="8366"/>
                    </a:lnTo>
                    <a:lnTo>
                      <a:pt x="18063" y="8267"/>
                    </a:lnTo>
                    <a:lnTo>
                      <a:pt x="18014" y="8242"/>
                    </a:lnTo>
                    <a:lnTo>
                      <a:pt x="17915" y="8094"/>
                    </a:lnTo>
                    <a:lnTo>
                      <a:pt x="17989" y="8020"/>
                    </a:lnTo>
                    <a:close/>
                    <a:moveTo>
                      <a:pt x="5799" y="1"/>
                    </a:moveTo>
                    <a:lnTo>
                      <a:pt x="5701" y="50"/>
                    </a:lnTo>
                    <a:lnTo>
                      <a:pt x="5577" y="149"/>
                    </a:lnTo>
                    <a:lnTo>
                      <a:pt x="5503" y="223"/>
                    </a:lnTo>
                    <a:lnTo>
                      <a:pt x="5355" y="420"/>
                    </a:lnTo>
                    <a:lnTo>
                      <a:pt x="5404" y="543"/>
                    </a:lnTo>
                    <a:lnTo>
                      <a:pt x="5404" y="716"/>
                    </a:lnTo>
                    <a:lnTo>
                      <a:pt x="5404" y="889"/>
                    </a:lnTo>
                    <a:lnTo>
                      <a:pt x="5355" y="1111"/>
                    </a:lnTo>
                    <a:lnTo>
                      <a:pt x="4319" y="6441"/>
                    </a:lnTo>
                    <a:lnTo>
                      <a:pt x="3282" y="11820"/>
                    </a:lnTo>
                    <a:lnTo>
                      <a:pt x="2246" y="17150"/>
                    </a:lnTo>
                    <a:lnTo>
                      <a:pt x="1185" y="22505"/>
                    </a:lnTo>
                    <a:lnTo>
                      <a:pt x="987" y="23591"/>
                    </a:lnTo>
                    <a:lnTo>
                      <a:pt x="765" y="24874"/>
                    </a:lnTo>
                    <a:lnTo>
                      <a:pt x="395" y="27564"/>
                    </a:lnTo>
                    <a:lnTo>
                      <a:pt x="99" y="29785"/>
                    </a:lnTo>
                    <a:lnTo>
                      <a:pt x="0" y="30698"/>
                    </a:lnTo>
                    <a:lnTo>
                      <a:pt x="99" y="30772"/>
                    </a:lnTo>
                    <a:lnTo>
                      <a:pt x="222" y="30846"/>
                    </a:lnTo>
                    <a:lnTo>
                      <a:pt x="346" y="30821"/>
                    </a:lnTo>
                    <a:lnTo>
                      <a:pt x="815" y="30821"/>
                    </a:lnTo>
                    <a:lnTo>
                      <a:pt x="1234" y="30870"/>
                    </a:lnTo>
                    <a:lnTo>
                      <a:pt x="1752" y="30969"/>
                    </a:lnTo>
                    <a:lnTo>
                      <a:pt x="11870" y="32548"/>
                    </a:lnTo>
                    <a:lnTo>
                      <a:pt x="21987" y="34128"/>
                    </a:lnTo>
                    <a:lnTo>
                      <a:pt x="22554" y="34251"/>
                    </a:lnTo>
                    <a:lnTo>
                      <a:pt x="23122" y="34374"/>
                    </a:lnTo>
                    <a:lnTo>
                      <a:pt x="23566" y="34473"/>
                    </a:lnTo>
                    <a:lnTo>
                      <a:pt x="23689" y="34498"/>
                    </a:lnTo>
                    <a:lnTo>
                      <a:pt x="23788" y="34498"/>
                    </a:lnTo>
                    <a:lnTo>
                      <a:pt x="23813" y="34473"/>
                    </a:lnTo>
                    <a:lnTo>
                      <a:pt x="23838" y="34424"/>
                    </a:lnTo>
                    <a:lnTo>
                      <a:pt x="23862" y="34325"/>
                    </a:lnTo>
                    <a:lnTo>
                      <a:pt x="23887" y="34054"/>
                    </a:lnTo>
                    <a:lnTo>
                      <a:pt x="23887" y="33708"/>
                    </a:lnTo>
                    <a:lnTo>
                      <a:pt x="23912" y="33412"/>
                    </a:lnTo>
                    <a:lnTo>
                      <a:pt x="25417" y="22308"/>
                    </a:lnTo>
                    <a:lnTo>
                      <a:pt x="26897" y="11179"/>
                    </a:lnTo>
                    <a:lnTo>
                      <a:pt x="26922" y="10932"/>
                    </a:lnTo>
                    <a:lnTo>
                      <a:pt x="26971" y="10710"/>
                    </a:lnTo>
                    <a:lnTo>
                      <a:pt x="27045" y="10513"/>
                    </a:lnTo>
                    <a:lnTo>
                      <a:pt x="27144" y="10340"/>
                    </a:lnTo>
                    <a:lnTo>
                      <a:pt x="27045" y="10118"/>
                    </a:lnTo>
                    <a:lnTo>
                      <a:pt x="26922" y="9896"/>
                    </a:lnTo>
                    <a:lnTo>
                      <a:pt x="26897" y="9871"/>
                    </a:lnTo>
                    <a:lnTo>
                      <a:pt x="26823" y="9772"/>
                    </a:lnTo>
                    <a:lnTo>
                      <a:pt x="26700" y="9698"/>
                    </a:lnTo>
                    <a:lnTo>
                      <a:pt x="26354" y="9649"/>
                    </a:lnTo>
                    <a:lnTo>
                      <a:pt x="21123" y="8810"/>
                    </a:lnTo>
                    <a:lnTo>
                      <a:pt x="20531" y="8687"/>
                    </a:lnTo>
                    <a:lnTo>
                      <a:pt x="20210" y="8637"/>
                    </a:lnTo>
                    <a:lnTo>
                      <a:pt x="19889" y="8613"/>
                    </a:lnTo>
                    <a:lnTo>
                      <a:pt x="19248" y="8539"/>
                    </a:lnTo>
                    <a:lnTo>
                      <a:pt x="18902" y="8464"/>
                    </a:lnTo>
                    <a:lnTo>
                      <a:pt x="18705" y="8415"/>
                    </a:lnTo>
                    <a:lnTo>
                      <a:pt x="18532" y="8341"/>
                    </a:lnTo>
                    <a:lnTo>
                      <a:pt x="18458" y="8267"/>
                    </a:lnTo>
                    <a:lnTo>
                      <a:pt x="18384" y="8218"/>
                    </a:lnTo>
                    <a:lnTo>
                      <a:pt x="18310" y="8144"/>
                    </a:lnTo>
                    <a:lnTo>
                      <a:pt x="18285" y="8094"/>
                    </a:lnTo>
                    <a:lnTo>
                      <a:pt x="18211" y="7946"/>
                    </a:lnTo>
                    <a:lnTo>
                      <a:pt x="18211" y="7774"/>
                    </a:lnTo>
                    <a:lnTo>
                      <a:pt x="18211" y="7749"/>
                    </a:lnTo>
                    <a:lnTo>
                      <a:pt x="18384" y="6638"/>
                    </a:lnTo>
                    <a:lnTo>
                      <a:pt x="18606" y="5528"/>
                    </a:lnTo>
                    <a:lnTo>
                      <a:pt x="19075" y="3357"/>
                    </a:lnTo>
                    <a:lnTo>
                      <a:pt x="19050" y="3159"/>
                    </a:lnTo>
                    <a:lnTo>
                      <a:pt x="18976" y="2937"/>
                    </a:lnTo>
                    <a:lnTo>
                      <a:pt x="18878" y="2740"/>
                    </a:lnTo>
                    <a:lnTo>
                      <a:pt x="18754" y="2542"/>
                    </a:lnTo>
                    <a:lnTo>
                      <a:pt x="18705" y="2493"/>
                    </a:lnTo>
                    <a:lnTo>
                      <a:pt x="18557" y="2518"/>
                    </a:lnTo>
                    <a:lnTo>
                      <a:pt x="18359" y="2518"/>
                    </a:lnTo>
                    <a:lnTo>
                      <a:pt x="18137" y="2493"/>
                    </a:lnTo>
                    <a:lnTo>
                      <a:pt x="17891" y="2419"/>
                    </a:lnTo>
                    <a:lnTo>
                      <a:pt x="17718" y="2493"/>
                    </a:lnTo>
                    <a:lnTo>
                      <a:pt x="17520" y="2518"/>
                    </a:lnTo>
                    <a:lnTo>
                      <a:pt x="17348" y="2493"/>
                    </a:lnTo>
                    <a:lnTo>
                      <a:pt x="17150" y="2468"/>
                    </a:lnTo>
                    <a:lnTo>
                      <a:pt x="16780" y="2394"/>
                    </a:lnTo>
                    <a:lnTo>
                      <a:pt x="16410" y="2320"/>
                    </a:lnTo>
                    <a:lnTo>
                      <a:pt x="16311" y="2320"/>
                    </a:lnTo>
                    <a:lnTo>
                      <a:pt x="16163" y="2197"/>
                    </a:lnTo>
                    <a:lnTo>
                      <a:pt x="15990" y="2073"/>
                    </a:lnTo>
                    <a:lnTo>
                      <a:pt x="15818" y="1999"/>
                    </a:lnTo>
                    <a:lnTo>
                      <a:pt x="15620" y="1901"/>
                    </a:lnTo>
                    <a:lnTo>
                      <a:pt x="15275" y="1802"/>
                    </a:lnTo>
                    <a:lnTo>
                      <a:pt x="14880" y="1728"/>
                    </a:lnTo>
                    <a:lnTo>
                      <a:pt x="14510" y="1654"/>
                    </a:lnTo>
                    <a:lnTo>
                      <a:pt x="14115" y="1605"/>
                    </a:lnTo>
                    <a:lnTo>
                      <a:pt x="13720" y="1555"/>
                    </a:lnTo>
                    <a:lnTo>
                      <a:pt x="13350" y="1506"/>
                    </a:lnTo>
                    <a:lnTo>
                      <a:pt x="579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8" name="Google Shape;3043;p45">
                <a:extLst>
                  <a:ext uri="{FF2B5EF4-FFF2-40B4-BE49-F238E27FC236}">
                    <a16:creationId xmlns:a16="http://schemas.microsoft.com/office/drawing/2014/main" id="{91D46F79-821A-4252-B78F-1D135604601A}"/>
                  </a:ext>
                </a:extLst>
              </p:cNvPr>
              <p:cNvSpPr/>
              <p:nvPr/>
            </p:nvSpPr>
            <p:spPr>
              <a:xfrm>
                <a:off x="2322758" y="1023269"/>
                <a:ext cx="646639" cy="475650"/>
              </a:xfrm>
              <a:custGeom>
                <a:avLst/>
                <a:gdLst/>
                <a:ahLst/>
                <a:cxnLst/>
                <a:rect l="l" t="t" r="r" b="b"/>
                <a:pathLst>
                  <a:path w="32474" h="23887" extrusionOk="0">
                    <a:moveTo>
                      <a:pt x="10191" y="0"/>
                    </a:moveTo>
                    <a:lnTo>
                      <a:pt x="10117" y="25"/>
                    </a:lnTo>
                    <a:lnTo>
                      <a:pt x="10019" y="25"/>
                    </a:lnTo>
                    <a:lnTo>
                      <a:pt x="9945" y="74"/>
                    </a:lnTo>
                    <a:lnTo>
                      <a:pt x="9895" y="123"/>
                    </a:lnTo>
                    <a:lnTo>
                      <a:pt x="9797" y="197"/>
                    </a:lnTo>
                    <a:lnTo>
                      <a:pt x="9747" y="321"/>
                    </a:lnTo>
                    <a:lnTo>
                      <a:pt x="9723" y="419"/>
                    </a:lnTo>
                    <a:lnTo>
                      <a:pt x="9723" y="543"/>
                    </a:lnTo>
                    <a:lnTo>
                      <a:pt x="9723" y="740"/>
                    </a:lnTo>
                    <a:lnTo>
                      <a:pt x="9698" y="987"/>
                    </a:lnTo>
                    <a:lnTo>
                      <a:pt x="9673" y="1283"/>
                    </a:lnTo>
                    <a:lnTo>
                      <a:pt x="9673" y="1481"/>
                    </a:lnTo>
                    <a:lnTo>
                      <a:pt x="9698" y="1653"/>
                    </a:lnTo>
                    <a:lnTo>
                      <a:pt x="9772" y="1851"/>
                    </a:lnTo>
                    <a:lnTo>
                      <a:pt x="9871" y="2023"/>
                    </a:lnTo>
                    <a:lnTo>
                      <a:pt x="10019" y="2172"/>
                    </a:lnTo>
                    <a:lnTo>
                      <a:pt x="10117" y="2221"/>
                    </a:lnTo>
                    <a:lnTo>
                      <a:pt x="10241" y="2295"/>
                    </a:lnTo>
                    <a:lnTo>
                      <a:pt x="10364" y="2344"/>
                    </a:lnTo>
                    <a:lnTo>
                      <a:pt x="10463" y="2418"/>
                    </a:lnTo>
                    <a:lnTo>
                      <a:pt x="10512" y="2468"/>
                    </a:lnTo>
                    <a:lnTo>
                      <a:pt x="10488" y="2517"/>
                    </a:lnTo>
                    <a:lnTo>
                      <a:pt x="10463" y="2591"/>
                    </a:lnTo>
                    <a:lnTo>
                      <a:pt x="10414" y="2665"/>
                    </a:lnTo>
                    <a:lnTo>
                      <a:pt x="10340" y="2714"/>
                    </a:lnTo>
                    <a:lnTo>
                      <a:pt x="10167" y="2862"/>
                    </a:lnTo>
                    <a:lnTo>
                      <a:pt x="10019" y="2986"/>
                    </a:lnTo>
                    <a:lnTo>
                      <a:pt x="9920" y="3134"/>
                    </a:lnTo>
                    <a:lnTo>
                      <a:pt x="9821" y="3257"/>
                    </a:lnTo>
                    <a:lnTo>
                      <a:pt x="9747" y="3405"/>
                    </a:lnTo>
                    <a:lnTo>
                      <a:pt x="9698" y="3529"/>
                    </a:lnTo>
                    <a:lnTo>
                      <a:pt x="9673" y="3677"/>
                    </a:lnTo>
                    <a:lnTo>
                      <a:pt x="9649" y="3800"/>
                    </a:lnTo>
                    <a:lnTo>
                      <a:pt x="9673" y="4047"/>
                    </a:lnTo>
                    <a:lnTo>
                      <a:pt x="9698" y="4294"/>
                    </a:lnTo>
                    <a:lnTo>
                      <a:pt x="9772" y="4540"/>
                    </a:lnTo>
                    <a:lnTo>
                      <a:pt x="9846" y="4738"/>
                    </a:lnTo>
                    <a:lnTo>
                      <a:pt x="9945" y="5009"/>
                    </a:lnTo>
                    <a:lnTo>
                      <a:pt x="10142" y="5552"/>
                    </a:lnTo>
                    <a:lnTo>
                      <a:pt x="10315" y="5972"/>
                    </a:lnTo>
                    <a:lnTo>
                      <a:pt x="10414" y="6317"/>
                    </a:lnTo>
                    <a:lnTo>
                      <a:pt x="10438" y="6465"/>
                    </a:lnTo>
                    <a:lnTo>
                      <a:pt x="10438" y="6613"/>
                    </a:lnTo>
                    <a:lnTo>
                      <a:pt x="10414" y="6761"/>
                    </a:lnTo>
                    <a:lnTo>
                      <a:pt x="10340" y="6885"/>
                    </a:lnTo>
                    <a:lnTo>
                      <a:pt x="10191" y="7181"/>
                    </a:lnTo>
                    <a:lnTo>
                      <a:pt x="9994" y="7477"/>
                    </a:lnTo>
                    <a:lnTo>
                      <a:pt x="9599" y="8069"/>
                    </a:lnTo>
                    <a:lnTo>
                      <a:pt x="9130" y="8711"/>
                    </a:lnTo>
                    <a:lnTo>
                      <a:pt x="8908" y="9056"/>
                    </a:lnTo>
                    <a:lnTo>
                      <a:pt x="8711" y="9426"/>
                    </a:lnTo>
                    <a:lnTo>
                      <a:pt x="8736" y="9303"/>
                    </a:lnTo>
                    <a:lnTo>
                      <a:pt x="8834" y="8859"/>
                    </a:lnTo>
                    <a:lnTo>
                      <a:pt x="8933" y="8439"/>
                    </a:lnTo>
                    <a:lnTo>
                      <a:pt x="9056" y="8020"/>
                    </a:lnTo>
                    <a:lnTo>
                      <a:pt x="9155" y="7822"/>
                    </a:lnTo>
                    <a:lnTo>
                      <a:pt x="9254" y="7625"/>
                    </a:lnTo>
                    <a:lnTo>
                      <a:pt x="9352" y="7428"/>
                    </a:lnTo>
                    <a:lnTo>
                      <a:pt x="9426" y="7230"/>
                    </a:lnTo>
                    <a:lnTo>
                      <a:pt x="9476" y="7008"/>
                    </a:lnTo>
                    <a:lnTo>
                      <a:pt x="9501" y="6786"/>
                    </a:lnTo>
                    <a:lnTo>
                      <a:pt x="9501" y="6564"/>
                    </a:lnTo>
                    <a:lnTo>
                      <a:pt x="9501" y="6342"/>
                    </a:lnTo>
                    <a:lnTo>
                      <a:pt x="9451" y="6120"/>
                    </a:lnTo>
                    <a:lnTo>
                      <a:pt x="9402" y="5922"/>
                    </a:lnTo>
                    <a:lnTo>
                      <a:pt x="9328" y="5774"/>
                    </a:lnTo>
                    <a:lnTo>
                      <a:pt x="9254" y="5626"/>
                    </a:lnTo>
                    <a:lnTo>
                      <a:pt x="9155" y="5503"/>
                    </a:lnTo>
                    <a:lnTo>
                      <a:pt x="9056" y="5379"/>
                    </a:lnTo>
                    <a:lnTo>
                      <a:pt x="8933" y="5281"/>
                    </a:lnTo>
                    <a:lnTo>
                      <a:pt x="8810" y="5182"/>
                    </a:lnTo>
                    <a:lnTo>
                      <a:pt x="8686" y="5108"/>
                    </a:lnTo>
                    <a:lnTo>
                      <a:pt x="8538" y="5059"/>
                    </a:lnTo>
                    <a:lnTo>
                      <a:pt x="7773" y="4763"/>
                    </a:lnTo>
                    <a:lnTo>
                      <a:pt x="7058" y="4442"/>
                    </a:lnTo>
                    <a:lnTo>
                      <a:pt x="6342" y="4096"/>
                    </a:lnTo>
                    <a:lnTo>
                      <a:pt x="5651" y="3726"/>
                    </a:lnTo>
                    <a:lnTo>
                      <a:pt x="4960" y="3331"/>
                    </a:lnTo>
                    <a:lnTo>
                      <a:pt x="4319" y="2936"/>
                    </a:lnTo>
                    <a:lnTo>
                      <a:pt x="3035" y="2147"/>
                    </a:lnTo>
                    <a:lnTo>
                      <a:pt x="2813" y="1925"/>
                    </a:lnTo>
                    <a:lnTo>
                      <a:pt x="2616" y="1777"/>
                    </a:lnTo>
                    <a:lnTo>
                      <a:pt x="2394" y="1604"/>
                    </a:lnTo>
                    <a:lnTo>
                      <a:pt x="2270" y="1530"/>
                    </a:lnTo>
                    <a:lnTo>
                      <a:pt x="2147" y="1481"/>
                    </a:lnTo>
                    <a:lnTo>
                      <a:pt x="1999" y="1456"/>
                    </a:lnTo>
                    <a:lnTo>
                      <a:pt x="1851" y="1431"/>
                    </a:lnTo>
                    <a:lnTo>
                      <a:pt x="1703" y="1456"/>
                    </a:lnTo>
                    <a:lnTo>
                      <a:pt x="1579" y="1481"/>
                    </a:lnTo>
                    <a:lnTo>
                      <a:pt x="1456" y="1530"/>
                    </a:lnTo>
                    <a:lnTo>
                      <a:pt x="1333" y="1604"/>
                    </a:lnTo>
                    <a:lnTo>
                      <a:pt x="1135" y="1777"/>
                    </a:lnTo>
                    <a:lnTo>
                      <a:pt x="987" y="1974"/>
                    </a:lnTo>
                    <a:lnTo>
                      <a:pt x="889" y="2196"/>
                    </a:lnTo>
                    <a:lnTo>
                      <a:pt x="790" y="2443"/>
                    </a:lnTo>
                    <a:lnTo>
                      <a:pt x="740" y="2690"/>
                    </a:lnTo>
                    <a:lnTo>
                      <a:pt x="716" y="2936"/>
                    </a:lnTo>
                    <a:lnTo>
                      <a:pt x="691" y="3405"/>
                    </a:lnTo>
                    <a:lnTo>
                      <a:pt x="716" y="3775"/>
                    </a:lnTo>
                    <a:lnTo>
                      <a:pt x="765" y="4096"/>
                    </a:lnTo>
                    <a:lnTo>
                      <a:pt x="839" y="4417"/>
                    </a:lnTo>
                    <a:lnTo>
                      <a:pt x="938" y="4688"/>
                    </a:lnTo>
                    <a:lnTo>
                      <a:pt x="963" y="4787"/>
                    </a:lnTo>
                    <a:lnTo>
                      <a:pt x="1086" y="5207"/>
                    </a:lnTo>
                    <a:lnTo>
                      <a:pt x="1185" y="5626"/>
                    </a:lnTo>
                    <a:lnTo>
                      <a:pt x="1209" y="5824"/>
                    </a:lnTo>
                    <a:lnTo>
                      <a:pt x="1209" y="6021"/>
                    </a:lnTo>
                    <a:lnTo>
                      <a:pt x="1209" y="6194"/>
                    </a:lnTo>
                    <a:lnTo>
                      <a:pt x="1160" y="6391"/>
                    </a:lnTo>
                    <a:lnTo>
                      <a:pt x="1111" y="6589"/>
                    </a:lnTo>
                    <a:lnTo>
                      <a:pt x="1061" y="6811"/>
                    </a:lnTo>
                    <a:lnTo>
                      <a:pt x="1037" y="7205"/>
                    </a:lnTo>
                    <a:lnTo>
                      <a:pt x="1061" y="7600"/>
                    </a:lnTo>
                    <a:lnTo>
                      <a:pt x="1111" y="7995"/>
                    </a:lnTo>
                    <a:lnTo>
                      <a:pt x="1135" y="8365"/>
                    </a:lnTo>
                    <a:lnTo>
                      <a:pt x="1135" y="8735"/>
                    </a:lnTo>
                    <a:lnTo>
                      <a:pt x="1135" y="8908"/>
                    </a:lnTo>
                    <a:lnTo>
                      <a:pt x="1111" y="9081"/>
                    </a:lnTo>
                    <a:lnTo>
                      <a:pt x="1061" y="9254"/>
                    </a:lnTo>
                    <a:lnTo>
                      <a:pt x="987" y="9426"/>
                    </a:lnTo>
                    <a:lnTo>
                      <a:pt x="938" y="9599"/>
                    </a:lnTo>
                    <a:lnTo>
                      <a:pt x="889" y="9772"/>
                    </a:lnTo>
                    <a:lnTo>
                      <a:pt x="913" y="9944"/>
                    </a:lnTo>
                    <a:lnTo>
                      <a:pt x="938" y="10093"/>
                    </a:lnTo>
                    <a:lnTo>
                      <a:pt x="1012" y="10216"/>
                    </a:lnTo>
                    <a:lnTo>
                      <a:pt x="1061" y="10290"/>
                    </a:lnTo>
                    <a:lnTo>
                      <a:pt x="1135" y="10389"/>
                    </a:lnTo>
                    <a:lnTo>
                      <a:pt x="1234" y="10438"/>
                    </a:lnTo>
                    <a:lnTo>
                      <a:pt x="1407" y="10537"/>
                    </a:lnTo>
                    <a:lnTo>
                      <a:pt x="1555" y="10611"/>
                    </a:lnTo>
                    <a:lnTo>
                      <a:pt x="1604" y="10611"/>
                    </a:lnTo>
                    <a:lnTo>
                      <a:pt x="1555" y="10635"/>
                    </a:lnTo>
                    <a:lnTo>
                      <a:pt x="1234" y="10759"/>
                    </a:lnTo>
                    <a:lnTo>
                      <a:pt x="987" y="10858"/>
                    </a:lnTo>
                    <a:lnTo>
                      <a:pt x="889" y="10932"/>
                    </a:lnTo>
                    <a:lnTo>
                      <a:pt x="815" y="11006"/>
                    </a:lnTo>
                    <a:lnTo>
                      <a:pt x="765" y="11104"/>
                    </a:lnTo>
                    <a:lnTo>
                      <a:pt x="716" y="11228"/>
                    </a:lnTo>
                    <a:lnTo>
                      <a:pt x="691" y="11351"/>
                    </a:lnTo>
                    <a:lnTo>
                      <a:pt x="691" y="11474"/>
                    </a:lnTo>
                    <a:lnTo>
                      <a:pt x="716" y="11573"/>
                    </a:lnTo>
                    <a:lnTo>
                      <a:pt x="765" y="11697"/>
                    </a:lnTo>
                    <a:lnTo>
                      <a:pt x="913" y="11919"/>
                    </a:lnTo>
                    <a:lnTo>
                      <a:pt x="1135" y="12165"/>
                    </a:lnTo>
                    <a:lnTo>
                      <a:pt x="1160" y="12190"/>
                    </a:lnTo>
                    <a:lnTo>
                      <a:pt x="1209" y="12264"/>
                    </a:lnTo>
                    <a:lnTo>
                      <a:pt x="1234" y="12338"/>
                    </a:lnTo>
                    <a:lnTo>
                      <a:pt x="1283" y="12511"/>
                    </a:lnTo>
                    <a:lnTo>
                      <a:pt x="1283" y="12708"/>
                    </a:lnTo>
                    <a:lnTo>
                      <a:pt x="1209" y="12930"/>
                    </a:lnTo>
                    <a:lnTo>
                      <a:pt x="1160" y="13054"/>
                    </a:lnTo>
                    <a:lnTo>
                      <a:pt x="1086" y="13177"/>
                    </a:lnTo>
                    <a:lnTo>
                      <a:pt x="963" y="13276"/>
                    </a:lnTo>
                    <a:lnTo>
                      <a:pt x="913" y="13325"/>
                    </a:lnTo>
                    <a:lnTo>
                      <a:pt x="864" y="13325"/>
                    </a:lnTo>
                    <a:lnTo>
                      <a:pt x="765" y="13350"/>
                    </a:lnTo>
                    <a:lnTo>
                      <a:pt x="617" y="13350"/>
                    </a:lnTo>
                    <a:lnTo>
                      <a:pt x="518" y="13374"/>
                    </a:lnTo>
                    <a:lnTo>
                      <a:pt x="420" y="13424"/>
                    </a:lnTo>
                    <a:lnTo>
                      <a:pt x="296" y="13473"/>
                    </a:lnTo>
                    <a:lnTo>
                      <a:pt x="198" y="13572"/>
                    </a:lnTo>
                    <a:lnTo>
                      <a:pt x="124" y="13695"/>
                    </a:lnTo>
                    <a:lnTo>
                      <a:pt x="50" y="13868"/>
                    </a:lnTo>
                    <a:lnTo>
                      <a:pt x="0" y="14090"/>
                    </a:lnTo>
                    <a:lnTo>
                      <a:pt x="25" y="14288"/>
                    </a:lnTo>
                    <a:lnTo>
                      <a:pt x="74" y="14436"/>
                    </a:lnTo>
                    <a:lnTo>
                      <a:pt x="148" y="14584"/>
                    </a:lnTo>
                    <a:lnTo>
                      <a:pt x="247" y="14682"/>
                    </a:lnTo>
                    <a:lnTo>
                      <a:pt x="370" y="14781"/>
                    </a:lnTo>
                    <a:lnTo>
                      <a:pt x="568" y="14880"/>
                    </a:lnTo>
                    <a:lnTo>
                      <a:pt x="617" y="14904"/>
                    </a:lnTo>
                    <a:lnTo>
                      <a:pt x="963" y="15077"/>
                    </a:lnTo>
                    <a:lnTo>
                      <a:pt x="1283" y="15250"/>
                    </a:lnTo>
                    <a:lnTo>
                      <a:pt x="1456" y="15275"/>
                    </a:lnTo>
                    <a:lnTo>
                      <a:pt x="1629" y="15349"/>
                    </a:lnTo>
                    <a:lnTo>
                      <a:pt x="1826" y="15423"/>
                    </a:lnTo>
                    <a:lnTo>
                      <a:pt x="2048" y="15546"/>
                    </a:lnTo>
                    <a:lnTo>
                      <a:pt x="2221" y="15669"/>
                    </a:lnTo>
                    <a:lnTo>
                      <a:pt x="2394" y="15793"/>
                    </a:lnTo>
                    <a:lnTo>
                      <a:pt x="2715" y="16089"/>
                    </a:lnTo>
                    <a:lnTo>
                      <a:pt x="2912" y="16212"/>
                    </a:lnTo>
                    <a:lnTo>
                      <a:pt x="3109" y="16286"/>
                    </a:lnTo>
                    <a:lnTo>
                      <a:pt x="3307" y="16336"/>
                    </a:lnTo>
                    <a:lnTo>
                      <a:pt x="3554" y="16360"/>
                    </a:lnTo>
                    <a:lnTo>
                      <a:pt x="3628" y="16434"/>
                    </a:lnTo>
                    <a:lnTo>
                      <a:pt x="3702" y="16508"/>
                    </a:lnTo>
                    <a:lnTo>
                      <a:pt x="3776" y="16558"/>
                    </a:lnTo>
                    <a:lnTo>
                      <a:pt x="3850" y="16607"/>
                    </a:lnTo>
                    <a:lnTo>
                      <a:pt x="4047" y="16607"/>
                    </a:lnTo>
                    <a:lnTo>
                      <a:pt x="4245" y="16582"/>
                    </a:lnTo>
                    <a:lnTo>
                      <a:pt x="4245" y="16755"/>
                    </a:lnTo>
                    <a:lnTo>
                      <a:pt x="4245" y="16953"/>
                    </a:lnTo>
                    <a:lnTo>
                      <a:pt x="4269" y="17298"/>
                    </a:lnTo>
                    <a:lnTo>
                      <a:pt x="4319" y="17668"/>
                    </a:lnTo>
                    <a:lnTo>
                      <a:pt x="4319" y="17841"/>
                    </a:lnTo>
                    <a:lnTo>
                      <a:pt x="4294" y="18038"/>
                    </a:lnTo>
                    <a:lnTo>
                      <a:pt x="4245" y="18482"/>
                    </a:lnTo>
                    <a:lnTo>
                      <a:pt x="4195" y="18729"/>
                    </a:lnTo>
                    <a:lnTo>
                      <a:pt x="4195" y="18976"/>
                    </a:lnTo>
                    <a:lnTo>
                      <a:pt x="4195" y="19198"/>
                    </a:lnTo>
                    <a:lnTo>
                      <a:pt x="4245" y="19445"/>
                    </a:lnTo>
                    <a:lnTo>
                      <a:pt x="4343" y="19667"/>
                    </a:lnTo>
                    <a:lnTo>
                      <a:pt x="4417" y="19790"/>
                    </a:lnTo>
                    <a:lnTo>
                      <a:pt x="4491" y="19889"/>
                    </a:lnTo>
                    <a:lnTo>
                      <a:pt x="4516" y="19988"/>
                    </a:lnTo>
                    <a:lnTo>
                      <a:pt x="4565" y="20062"/>
                    </a:lnTo>
                    <a:lnTo>
                      <a:pt x="4639" y="20111"/>
                    </a:lnTo>
                    <a:lnTo>
                      <a:pt x="4738" y="20136"/>
                    </a:lnTo>
                    <a:lnTo>
                      <a:pt x="4812" y="20259"/>
                    </a:lnTo>
                    <a:lnTo>
                      <a:pt x="4911" y="20358"/>
                    </a:lnTo>
                    <a:lnTo>
                      <a:pt x="5034" y="20457"/>
                    </a:lnTo>
                    <a:lnTo>
                      <a:pt x="5133" y="20531"/>
                    </a:lnTo>
                    <a:lnTo>
                      <a:pt x="5256" y="20580"/>
                    </a:lnTo>
                    <a:lnTo>
                      <a:pt x="5404" y="20605"/>
                    </a:lnTo>
                    <a:lnTo>
                      <a:pt x="5552" y="20629"/>
                    </a:lnTo>
                    <a:lnTo>
                      <a:pt x="5688" y="20607"/>
                    </a:lnTo>
                    <a:lnTo>
                      <a:pt x="5688" y="20607"/>
                    </a:lnTo>
                    <a:lnTo>
                      <a:pt x="6367" y="20728"/>
                    </a:lnTo>
                    <a:lnTo>
                      <a:pt x="7033" y="20802"/>
                    </a:lnTo>
                    <a:lnTo>
                      <a:pt x="7724" y="20876"/>
                    </a:lnTo>
                    <a:lnTo>
                      <a:pt x="8415" y="20925"/>
                    </a:lnTo>
                    <a:lnTo>
                      <a:pt x="9106" y="20999"/>
                    </a:lnTo>
                    <a:lnTo>
                      <a:pt x="9772" y="21073"/>
                    </a:lnTo>
                    <a:lnTo>
                      <a:pt x="10463" y="21172"/>
                    </a:lnTo>
                    <a:lnTo>
                      <a:pt x="11129" y="21345"/>
                    </a:lnTo>
                    <a:lnTo>
                      <a:pt x="11253" y="21444"/>
                    </a:lnTo>
                    <a:lnTo>
                      <a:pt x="11376" y="21493"/>
                    </a:lnTo>
                    <a:lnTo>
                      <a:pt x="11623" y="21493"/>
                    </a:lnTo>
                    <a:lnTo>
                      <a:pt x="11894" y="21444"/>
                    </a:lnTo>
                    <a:lnTo>
                      <a:pt x="12042" y="21419"/>
                    </a:lnTo>
                    <a:lnTo>
                      <a:pt x="12166" y="21419"/>
                    </a:lnTo>
                    <a:lnTo>
                      <a:pt x="12240" y="21444"/>
                    </a:lnTo>
                    <a:lnTo>
                      <a:pt x="12338" y="21468"/>
                    </a:lnTo>
                    <a:lnTo>
                      <a:pt x="12412" y="21493"/>
                    </a:lnTo>
                    <a:lnTo>
                      <a:pt x="12486" y="21567"/>
                    </a:lnTo>
                    <a:lnTo>
                      <a:pt x="13251" y="21567"/>
                    </a:lnTo>
                    <a:lnTo>
                      <a:pt x="13350" y="21715"/>
                    </a:lnTo>
                    <a:lnTo>
                      <a:pt x="13449" y="21838"/>
                    </a:lnTo>
                    <a:lnTo>
                      <a:pt x="13597" y="21962"/>
                    </a:lnTo>
                    <a:lnTo>
                      <a:pt x="13745" y="22036"/>
                    </a:lnTo>
                    <a:lnTo>
                      <a:pt x="14041" y="22135"/>
                    </a:lnTo>
                    <a:lnTo>
                      <a:pt x="14312" y="22233"/>
                    </a:lnTo>
                    <a:lnTo>
                      <a:pt x="14584" y="22307"/>
                    </a:lnTo>
                    <a:lnTo>
                      <a:pt x="14855" y="22332"/>
                    </a:lnTo>
                    <a:lnTo>
                      <a:pt x="14979" y="22332"/>
                    </a:lnTo>
                    <a:lnTo>
                      <a:pt x="15102" y="22307"/>
                    </a:lnTo>
                    <a:lnTo>
                      <a:pt x="15250" y="22283"/>
                    </a:lnTo>
                    <a:lnTo>
                      <a:pt x="15373" y="22233"/>
                    </a:lnTo>
                    <a:lnTo>
                      <a:pt x="15497" y="22159"/>
                    </a:lnTo>
                    <a:lnTo>
                      <a:pt x="15620" y="22060"/>
                    </a:lnTo>
                    <a:lnTo>
                      <a:pt x="15744" y="21937"/>
                    </a:lnTo>
                    <a:lnTo>
                      <a:pt x="15867" y="21789"/>
                    </a:lnTo>
                    <a:lnTo>
                      <a:pt x="16459" y="21863"/>
                    </a:lnTo>
                    <a:lnTo>
                      <a:pt x="17051" y="21912"/>
                    </a:lnTo>
                    <a:lnTo>
                      <a:pt x="17644" y="21912"/>
                    </a:lnTo>
                    <a:lnTo>
                      <a:pt x="17940" y="21863"/>
                    </a:lnTo>
                    <a:lnTo>
                      <a:pt x="18236" y="21789"/>
                    </a:lnTo>
                    <a:lnTo>
                      <a:pt x="18335" y="21912"/>
                    </a:lnTo>
                    <a:lnTo>
                      <a:pt x="18433" y="21986"/>
                    </a:lnTo>
                    <a:lnTo>
                      <a:pt x="18557" y="22011"/>
                    </a:lnTo>
                    <a:lnTo>
                      <a:pt x="18680" y="22036"/>
                    </a:lnTo>
                    <a:lnTo>
                      <a:pt x="18927" y="22036"/>
                    </a:lnTo>
                    <a:lnTo>
                      <a:pt x="19050" y="22011"/>
                    </a:lnTo>
                    <a:lnTo>
                      <a:pt x="19174" y="22036"/>
                    </a:lnTo>
                    <a:lnTo>
                      <a:pt x="19248" y="22135"/>
                    </a:lnTo>
                    <a:lnTo>
                      <a:pt x="19322" y="22209"/>
                    </a:lnTo>
                    <a:lnTo>
                      <a:pt x="19420" y="22258"/>
                    </a:lnTo>
                    <a:lnTo>
                      <a:pt x="19519" y="22283"/>
                    </a:lnTo>
                    <a:lnTo>
                      <a:pt x="19618" y="22307"/>
                    </a:lnTo>
                    <a:lnTo>
                      <a:pt x="19716" y="22307"/>
                    </a:lnTo>
                    <a:lnTo>
                      <a:pt x="19790" y="22283"/>
                    </a:lnTo>
                    <a:lnTo>
                      <a:pt x="19889" y="22233"/>
                    </a:lnTo>
                    <a:lnTo>
                      <a:pt x="20037" y="22135"/>
                    </a:lnTo>
                    <a:lnTo>
                      <a:pt x="20185" y="22060"/>
                    </a:lnTo>
                    <a:lnTo>
                      <a:pt x="20358" y="22011"/>
                    </a:lnTo>
                    <a:lnTo>
                      <a:pt x="20506" y="21986"/>
                    </a:lnTo>
                    <a:lnTo>
                      <a:pt x="20827" y="21962"/>
                    </a:lnTo>
                    <a:lnTo>
                      <a:pt x="21123" y="21986"/>
                    </a:lnTo>
                    <a:lnTo>
                      <a:pt x="21444" y="22036"/>
                    </a:lnTo>
                    <a:lnTo>
                      <a:pt x="21740" y="22135"/>
                    </a:lnTo>
                    <a:lnTo>
                      <a:pt x="22357" y="22283"/>
                    </a:lnTo>
                    <a:lnTo>
                      <a:pt x="23985" y="22702"/>
                    </a:lnTo>
                    <a:lnTo>
                      <a:pt x="25614" y="23122"/>
                    </a:lnTo>
                    <a:lnTo>
                      <a:pt x="27243" y="23516"/>
                    </a:lnTo>
                    <a:lnTo>
                      <a:pt x="28057" y="23714"/>
                    </a:lnTo>
                    <a:lnTo>
                      <a:pt x="28896" y="23862"/>
                    </a:lnTo>
                    <a:lnTo>
                      <a:pt x="28896" y="23887"/>
                    </a:lnTo>
                    <a:lnTo>
                      <a:pt x="29019" y="23837"/>
                    </a:lnTo>
                    <a:lnTo>
                      <a:pt x="29118" y="23788"/>
                    </a:lnTo>
                    <a:lnTo>
                      <a:pt x="29118" y="22974"/>
                    </a:lnTo>
                    <a:lnTo>
                      <a:pt x="29241" y="22850"/>
                    </a:lnTo>
                    <a:lnTo>
                      <a:pt x="29315" y="22727"/>
                    </a:lnTo>
                    <a:lnTo>
                      <a:pt x="29365" y="22628"/>
                    </a:lnTo>
                    <a:lnTo>
                      <a:pt x="29389" y="22505"/>
                    </a:lnTo>
                    <a:lnTo>
                      <a:pt x="29365" y="22381"/>
                    </a:lnTo>
                    <a:lnTo>
                      <a:pt x="29315" y="22258"/>
                    </a:lnTo>
                    <a:lnTo>
                      <a:pt x="29241" y="22159"/>
                    </a:lnTo>
                    <a:lnTo>
                      <a:pt x="29118" y="22036"/>
                    </a:lnTo>
                    <a:lnTo>
                      <a:pt x="29143" y="21320"/>
                    </a:lnTo>
                    <a:lnTo>
                      <a:pt x="29266" y="21271"/>
                    </a:lnTo>
                    <a:lnTo>
                      <a:pt x="29365" y="21172"/>
                    </a:lnTo>
                    <a:lnTo>
                      <a:pt x="29439" y="21073"/>
                    </a:lnTo>
                    <a:lnTo>
                      <a:pt x="29488" y="20975"/>
                    </a:lnTo>
                    <a:lnTo>
                      <a:pt x="29538" y="20728"/>
                    </a:lnTo>
                    <a:lnTo>
                      <a:pt x="29587" y="20481"/>
                    </a:lnTo>
                    <a:lnTo>
                      <a:pt x="31956" y="9747"/>
                    </a:lnTo>
                    <a:lnTo>
                      <a:pt x="31906" y="9574"/>
                    </a:lnTo>
                    <a:lnTo>
                      <a:pt x="31882" y="9402"/>
                    </a:lnTo>
                    <a:lnTo>
                      <a:pt x="31882" y="9056"/>
                    </a:lnTo>
                    <a:lnTo>
                      <a:pt x="31931" y="8711"/>
                    </a:lnTo>
                    <a:lnTo>
                      <a:pt x="32005" y="8365"/>
                    </a:lnTo>
                    <a:lnTo>
                      <a:pt x="32227" y="7551"/>
                    </a:lnTo>
                    <a:lnTo>
                      <a:pt x="32326" y="7502"/>
                    </a:lnTo>
                    <a:lnTo>
                      <a:pt x="32400" y="7428"/>
                    </a:lnTo>
                    <a:lnTo>
                      <a:pt x="32449" y="7329"/>
                    </a:lnTo>
                    <a:lnTo>
                      <a:pt x="32474" y="7255"/>
                    </a:lnTo>
                    <a:lnTo>
                      <a:pt x="32474" y="7057"/>
                    </a:lnTo>
                    <a:lnTo>
                      <a:pt x="32449" y="6860"/>
                    </a:lnTo>
                    <a:lnTo>
                      <a:pt x="32474" y="6835"/>
                    </a:lnTo>
                    <a:lnTo>
                      <a:pt x="30623" y="6144"/>
                    </a:lnTo>
                    <a:lnTo>
                      <a:pt x="29686" y="5824"/>
                    </a:lnTo>
                    <a:lnTo>
                      <a:pt x="28748" y="5527"/>
                    </a:lnTo>
                    <a:lnTo>
                      <a:pt x="27810" y="5231"/>
                    </a:lnTo>
                    <a:lnTo>
                      <a:pt x="26872" y="4960"/>
                    </a:lnTo>
                    <a:lnTo>
                      <a:pt x="25910" y="4713"/>
                    </a:lnTo>
                    <a:lnTo>
                      <a:pt x="24923" y="4491"/>
                    </a:lnTo>
                    <a:lnTo>
                      <a:pt x="23788" y="4220"/>
                    </a:lnTo>
                    <a:lnTo>
                      <a:pt x="22653" y="3948"/>
                    </a:lnTo>
                    <a:lnTo>
                      <a:pt x="21518" y="3652"/>
                    </a:lnTo>
                    <a:lnTo>
                      <a:pt x="20407" y="3307"/>
                    </a:lnTo>
                    <a:lnTo>
                      <a:pt x="19297" y="2936"/>
                    </a:lnTo>
                    <a:lnTo>
                      <a:pt x="18211" y="2542"/>
                    </a:lnTo>
                    <a:lnTo>
                      <a:pt x="17125" y="2073"/>
                    </a:lnTo>
                    <a:lnTo>
                      <a:pt x="16064" y="1579"/>
                    </a:lnTo>
                    <a:lnTo>
                      <a:pt x="14115" y="1061"/>
                    </a:lnTo>
                    <a:lnTo>
                      <a:pt x="10315" y="25"/>
                    </a:lnTo>
                    <a:lnTo>
                      <a:pt x="1019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49" name="Google Shape;3044;p45">
                <a:extLst>
                  <a:ext uri="{FF2B5EF4-FFF2-40B4-BE49-F238E27FC236}">
                    <a16:creationId xmlns:a16="http://schemas.microsoft.com/office/drawing/2014/main" id="{CE5BAD17-34CC-4DB4-A88B-4FF44049656E}"/>
                  </a:ext>
                </a:extLst>
              </p:cNvPr>
              <p:cNvSpPr/>
              <p:nvPr/>
            </p:nvSpPr>
            <p:spPr>
              <a:xfrm>
                <a:off x="2435761" y="1433048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1" y="26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26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0" name="Google Shape;3045;p45">
                <a:extLst>
                  <a:ext uri="{FF2B5EF4-FFF2-40B4-BE49-F238E27FC236}">
                    <a16:creationId xmlns:a16="http://schemas.microsoft.com/office/drawing/2014/main" id="{D086B6D1-AC66-434B-9800-A2E4DE18E7E8}"/>
                  </a:ext>
                </a:extLst>
              </p:cNvPr>
              <p:cNvSpPr/>
              <p:nvPr/>
            </p:nvSpPr>
            <p:spPr>
              <a:xfrm>
                <a:off x="6665415" y="1800593"/>
                <a:ext cx="226545" cy="131223"/>
              </a:xfrm>
              <a:custGeom>
                <a:avLst/>
                <a:gdLst/>
                <a:ahLst/>
                <a:cxnLst/>
                <a:rect l="l" t="t" r="r" b="b"/>
                <a:pathLst>
                  <a:path w="11377" h="6590" extrusionOk="0">
                    <a:moveTo>
                      <a:pt x="11204" y="1"/>
                    </a:moveTo>
                    <a:lnTo>
                      <a:pt x="11204" y="149"/>
                    </a:lnTo>
                    <a:lnTo>
                      <a:pt x="11204" y="272"/>
                    </a:lnTo>
                    <a:lnTo>
                      <a:pt x="11130" y="396"/>
                    </a:lnTo>
                    <a:lnTo>
                      <a:pt x="11031" y="494"/>
                    </a:lnTo>
                    <a:lnTo>
                      <a:pt x="10908" y="568"/>
                    </a:lnTo>
                    <a:lnTo>
                      <a:pt x="10784" y="593"/>
                    </a:lnTo>
                    <a:lnTo>
                      <a:pt x="10759" y="593"/>
                    </a:lnTo>
                    <a:lnTo>
                      <a:pt x="10908" y="371"/>
                    </a:lnTo>
                    <a:lnTo>
                      <a:pt x="8785" y="519"/>
                    </a:lnTo>
                    <a:lnTo>
                      <a:pt x="7749" y="618"/>
                    </a:lnTo>
                    <a:lnTo>
                      <a:pt x="7231" y="667"/>
                    </a:lnTo>
                    <a:lnTo>
                      <a:pt x="6713" y="766"/>
                    </a:lnTo>
                    <a:lnTo>
                      <a:pt x="3801" y="1432"/>
                    </a:lnTo>
                    <a:lnTo>
                      <a:pt x="3455" y="1506"/>
                    </a:lnTo>
                    <a:lnTo>
                      <a:pt x="3307" y="1457"/>
                    </a:lnTo>
                    <a:lnTo>
                      <a:pt x="3233" y="1555"/>
                    </a:lnTo>
                    <a:lnTo>
                      <a:pt x="2419" y="1654"/>
                    </a:lnTo>
                    <a:lnTo>
                      <a:pt x="2024" y="1703"/>
                    </a:lnTo>
                    <a:lnTo>
                      <a:pt x="1654" y="1753"/>
                    </a:lnTo>
                    <a:lnTo>
                      <a:pt x="1309" y="1851"/>
                    </a:lnTo>
                    <a:lnTo>
                      <a:pt x="988" y="1950"/>
                    </a:lnTo>
                    <a:lnTo>
                      <a:pt x="840" y="2024"/>
                    </a:lnTo>
                    <a:lnTo>
                      <a:pt x="716" y="2098"/>
                    </a:lnTo>
                    <a:lnTo>
                      <a:pt x="618" y="2197"/>
                    </a:lnTo>
                    <a:lnTo>
                      <a:pt x="519" y="2296"/>
                    </a:lnTo>
                    <a:lnTo>
                      <a:pt x="272" y="2246"/>
                    </a:lnTo>
                    <a:lnTo>
                      <a:pt x="25" y="2148"/>
                    </a:lnTo>
                    <a:lnTo>
                      <a:pt x="1" y="2197"/>
                    </a:lnTo>
                    <a:lnTo>
                      <a:pt x="50" y="2493"/>
                    </a:lnTo>
                    <a:lnTo>
                      <a:pt x="50" y="2789"/>
                    </a:lnTo>
                    <a:lnTo>
                      <a:pt x="50" y="3406"/>
                    </a:lnTo>
                    <a:lnTo>
                      <a:pt x="25" y="4196"/>
                    </a:lnTo>
                    <a:lnTo>
                      <a:pt x="50" y="4985"/>
                    </a:lnTo>
                    <a:lnTo>
                      <a:pt x="99" y="5775"/>
                    </a:lnTo>
                    <a:lnTo>
                      <a:pt x="198" y="6565"/>
                    </a:lnTo>
                    <a:lnTo>
                      <a:pt x="346" y="6589"/>
                    </a:lnTo>
                    <a:lnTo>
                      <a:pt x="371" y="6565"/>
                    </a:lnTo>
                    <a:lnTo>
                      <a:pt x="420" y="6416"/>
                    </a:lnTo>
                    <a:lnTo>
                      <a:pt x="494" y="6293"/>
                    </a:lnTo>
                    <a:lnTo>
                      <a:pt x="568" y="6170"/>
                    </a:lnTo>
                    <a:lnTo>
                      <a:pt x="667" y="6071"/>
                    </a:lnTo>
                    <a:lnTo>
                      <a:pt x="963" y="6022"/>
                    </a:lnTo>
                    <a:lnTo>
                      <a:pt x="1259" y="5923"/>
                    </a:lnTo>
                    <a:lnTo>
                      <a:pt x="1851" y="5750"/>
                    </a:lnTo>
                    <a:lnTo>
                      <a:pt x="2147" y="5652"/>
                    </a:lnTo>
                    <a:lnTo>
                      <a:pt x="2444" y="5602"/>
                    </a:lnTo>
                    <a:lnTo>
                      <a:pt x="2740" y="5553"/>
                    </a:lnTo>
                    <a:lnTo>
                      <a:pt x="3061" y="5553"/>
                    </a:lnTo>
                    <a:lnTo>
                      <a:pt x="3061" y="5627"/>
                    </a:lnTo>
                    <a:lnTo>
                      <a:pt x="3036" y="5676"/>
                    </a:lnTo>
                    <a:lnTo>
                      <a:pt x="2912" y="5849"/>
                    </a:lnTo>
                    <a:lnTo>
                      <a:pt x="2912" y="5849"/>
                    </a:lnTo>
                    <a:lnTo>
                      <a:pt x="4541" y="5257"/>
                    </a:lnTo>
                    <a:lnTo>
                      <a:pt x="5232" y="5035"/>
                    </a:lnTo>
                    <a:lnTo>
                      <a:pt x="5948" y="4862"/>
                    </a:lnTo>
                    <a:lnTo>
                      <a:pt x="6663" y="4714"/>
                    </a:lnTo>
                    <a:lnTo>
                      <a:pt x="7404" y="4566"/>
                    </a:lnTo>
                    <a:lnTo>
                      <a:pt x="7502" y="4615"/>
                    </a:lnTo>
                    <a:lnTo>
                      <a:pt x="7552" y="4566"/>
                    </a:lnTo>
                    <a:lnTo>
                      <a:pt x="7848" y="4516"/>
                    </a:lnTo>
                    <a:lnTo>
                      <a:pt x="8243" y="4344"/>
                    </a:lnTo>
                    <a:lnTo>
                      <a:pt x="8637" y="4171"/>
                    </a:lnTo>
                    <a:lnTo>
                      <a:pt x="8810" y="4048"/>
                    </a:lnTo>
                    <a:lnTo>
                      <a:pt x="8983" y="3924"/>
                    </a:lnTo>
                    <a:lnTo>
                      <a:pt x="9131" y="3751"/>
                    </a:lnTo>
                    <a:lnTo>
                      <a:pt x="9279" y="3554"/>
                    </a:lnTo>
                    <a:lnTo>
                      <a:pt x="9452" y="3233"/>
                    </a:lnTo>
                    <a:lnTo>
                      <a:pt x="9674" y="2937"/>
                    </a:lnTo>
                    <a:lnTo>
                      <a:pt x="9871" y="2616"/>
                    </a:lnTo>
                    <a:lnTo>
                      <a:pt x="10118" y="2345"/>
                    </a:lnTo>
                    <a:lnTo>
                      <a:pt x="10241" y="2222"/>
                    </a:lnTo>
                    <a:lnTo>
                      <a:pt x="10217" y="2098"/>
                    </a:lnTo>
                    <a:lnTo>
                      <a:pt x="10217" y="1975"/>
                    </a:lnTo>
                    <a:lnTo>
                      <a:pt x="10315" y="1925"/>
                    </a:lnTo>
                    <a:lnTo>
                      <a:pt x="10488" y="1925"/>
                    </a:lnTo>
                    <a:lnTo>
                      <a:pt x="10587" y="1950"/>
                    </a:lnTo>
                    <a:lnTo>
                      <a:pt x="10611" y="1950"/>
                    </a:lnTo>
                    <a:lnTo>
                      <a:pt x="10710" y="1925"/>
                    </a:lnTo>
                    <a:lnTo>
                      <a:pt x="10735" y="1851"/>
                    </a:lnTo>
                    <a:lnTo>
                      <a:pt x="10858" y="1383"/>
                    </a:lnTo>
                    <a:lnTo>
                      <a:pt x="10932" y="1185"/>
                    </a:lnTo>
                    <a:lnTo>
                      <a:pt x="11031" y="1037"/>
                    </a:lnTo>
                    <a:lnTo>
                      <a:pt x="11204" y="815"/>
                    </a:lnTo>
                    <a:lnTo>
                      <a:pt x="11327" y="544"/>
                    </a:lnTo>
                    <a:lnTo>
                      <a:pt x="11376" y="420"/>
                    </a:lnTo>
                    <a:lnTo>
                      <a:pt x="11376" y="321"/>
                    </a:lnTo>
                    <a:lnTo>
                      <a:pt x="11327" y="198"/>
                    </a:lnTo>
                    <a:lnTo>
                      <a:pt x="11278" y="99"/>
                    </a:lnTo>
                    <a:lnTo>
                      <a:pt x="11204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1" name="Google Shape;3046;p45">
                <a:extLst>
                  <a:ext uri="{FF2B5EF4-FFF2-40B4-BE49-F238E27FC236}">
                    <a16:creationId xmlns:a16="http://schemas.microsoft.com/office/drawing/2014/main" id="{DDC48FC3-477B-4831-964F-BE4B591D516B}"/>
                  </a:ext>
                </a:extLst>
              </p:cNvPr>
              <p:cNvSpPr/>
              <p:nvPr/>
            </p:nvSpPr>
            <p:spPr>
              <a:xfrm>
                <a:off x="6814799" y="1838427"/>
                <a:ext cx="176405" cy="142514"/>
              </a:xfrm>
              <a:custGeom>
                <a:avLst/>
                <a:gdLst/>
                <a:ahLst/>
                <a:cxnLst/>
                <a:rect l="l" t="t" r="r" b="b"/>
                <a:pathLst>
                  <a:path w="8859" h="7157" extrusionOk="0">
                    <a:moveTo>
                      <a:pt x="3381" y="1"/>
                    </a:moveTo>
                    <a:lnTo>
                      <a:pt x="3208" y="25"/>
                    </a:lnTo>
                    <a:lnTo>
                      <a:pt x="3109" y="50"/>
                    </a:lnTo>
                    <a:lnTo>
                      <a:pt x="3085" y="50"/>
                    </a:lnTo>
                    <a:lnTo>
                      <a:pt x="2986" y="25"/>
                    </a:lnTo>
                    <a:lnTo>
                      <a:pt x="2813" y="25"/>
                    </a:lnTo>
                    <a:lnTo>
                      <a:pt x="2715" y="75"/>
                    </a:lnTo>
                    <a:lnTo>
                      <a:pt x="2715" y="198"/>
                    </a:lnTo>
                    <a:lnTo>
                      <a:pt x="2739" y="322"/>
                    </a:lnTo>
                    <a:lnTo>
                      <a:pt x="2616" y="445"/>
                    </a:lnTo>
                    <a:lnTo>
                      <a:pt x="2369" y="716"/>
                    </a:lnTo>
                    <a:lnTo>
                      <a:pt x="2172" y="1037"/>
                    </a:lnTo>
                    <a:lnTo>
                      <a:pt x="1950" y="1333"/>
                    </a:lnTo>
                    <a:lnTo>
                      <a:pt x="1777" y="1654"/>
                    </a:lnTo>
                    <a:lnTo>
                      <a:pt x="1629" y="1851"/>
                    </a:lnTo>
                    <a:lnTo>
                      <a:pt x="1481" y="2024"/>
                    </a:lnTo>
                    <a:lnTo>
                      <a:pt x="1308" y="2148"/>
                    </a:lnTo>
                    <a:lnTo>
                      <a:pt x="1135" y="2271"/>
                    </a:lnTo>
                    <a:lnTo>
                      <a:pt x="741" y="2444"/>
                    </a:lnTo>
                    <a:lnTo>
                      <a:pt x="346" y="2616"/>
                    </a:lnTo>
                    <a:lnTo>
                      <a:pt x="50" y="2666"/>
                    </a:lnTo>
                    <a:lnTo>
                      <a:pt x="0" y="2715"/>
                    </a:lnTo>
                    <a:lnTo>
                      <a:pt x="99" y="2789"/>
                    </a:lnTo>
                    <a:lnTo>
                      <a:pt x="198" y="2863"/>
                    </a:lnTo>
                    <a:lnTo>
                      <a:pt x="272" y="2962"/>
                    </a:lnTo>
                    <a:lnTo>
                      <a:pt x="370" y="3061"/>
                    </a:lnTo>
                    <a:lnTo>
                      <a:pt x="321" y="3209"/>
                    </a:lnTo>
                    <a:lnTo>
                      <a:pt x="321" y="3381"/>
                    </a:lnTo>
                    <a:lnTo>
                      <a:pt x="346" y="3554"/>
                    </a:lnTo>
                    <a:lnTo>
                      <a:pt x="370" y="3727"/>
                    </a:lnTo>
                    <a:lnTo>
                      <a:pt x="469" y="4097"/>
                    </a:lnTo>
                    <a:lnTo>
                      <a:pt x="592" y="4467"/>
                    </a:lnTo>
                    <a:lnTo>
                      <a:pt x="889" y="5602"/>
                    </a:lnTo>
                    <a:lnTo>
                      <a:pt x="1135" y="6663"/>
                    </a:lnTo>
                    <a:lnTo>
                      <a:pt x="1061" y="6910"/>
                    </a:lnTo>
                    <a:lnTo>
                      <a:pt x="1012" y="7009"/>
                    </a:lnTo>
                    <a:lnTo>
                      <a:pt x="938" y="7107"/>
                    </a:lnTo>
                    <a:lnTo>
                      <a:pt x="1012" y="7132"/>
                    </a:lnTo>
                    <a:lnTo>
                      <a:pt x="1111" y="7157"/>
                    </a:lnTo>
                    <a:lnTo>
                      <a:pt x="1283" y="7157"/>
                    </a:lnTo>
                    <a:lnTo>
                      <a:pt x="1629" y="7132"/>
                    </a:lnTo>
                    <a:lnTo>
                      <a:pt x="1900" y="7058"/>
                    </a:lnTo>
                    <a:lnTo>
                      <a:pt x="2147" y="6959"/>
                    </a:lnTo>
                    <a:lnTo>
                      <a:pt x="2320" y="6811"/>
                    </a:lnTo>
                    <a:lnTo>
                      <a:pt x="2468" y="6639"/>
                    </a:lnTo>
                    <a:lnTo>
                      <a:pt x="2567" y="6441"/>
                    </a:lnTo>
                    <a:lnTo>
                      <a:pt x="2641" y="6244"/>
                    </a:lnTo>
                    <a:lnTo>
                      <a:pt x="2715" y="6022"/>
                    </a:lnTo>
                    <a:lnTo>
                      <a:pt x="2838" y="6096"/>
                    </a:lnTo>
                    <a:lnTo>
                      <a:pt x="2912" y="6120"/>
                    </a:lnTo>
                    <a:lnTo>
                      <a:pt x="3011" y="6145"/>
                    </a:lnTo>
                    <a:lnTo>
                      <a:pt x="3085" y="6120"/>
                    </a:lnTo>
                    <a:lnTo>
                      <a:pt x="3183" y="6096"/>
                    </a:lnTo>
                    <a:lnTo>
                      <a:pt x="3257" y="6071"/>
                    </a:lnTo>
                    <a:lnTo>
                      <a:pt x="3331" y="5997"/>
                    </a:lnTo>
                    <a:lnTo>
                      <a:pt x="3874" y="5479"/>
                    </a:lnTo>
                    <a:lnTo>
                      <a:pt x="4442" y="4936"/>
                    </a:lnTo>
                    <a:lnTo>
                      <a:pt x="4713" y="4689"/>
                    </a:lnTo>
                    <a:lnTo>
                      <a:pt x="4985" y="4492"/>
                    </a:lnTo>
                    <a:lnTo>
                      <a:pt x="5083" y="4393"/>
                    </a:lnTo>
                    <a:lnTo>
                      <a:pt x="5182" y="4294"/>
                    </a:lnTo>
                    <a:lnTo>
                      <a:pt x="5330" y="4048"/>
                    </a:lnTo>
                    <a:lnTo>
                      <a:pt x="5380" y="3974"/>
                    </a:lnTo>
                    <a:lnTo>
                      <a:pt x="5454" y="4146"/>
                    </a:lnTo>
                    <a:lnTo>
                      <a:pt x="5552" y="4294"/>
                    </a:lnTo>
                    <a:lnTo>
                      <a:pt x="5676" y="4418"/>
                    </a:lnTo>
                    <a:lnTo>
                      <a:pt x="5824" y="4492"/>
                    </a:lnTo>
                    <a:lnTo>
                      <a:pt x="5997" y="4516"/>
                    </a:lnTo>
                    <a:lnTo>
                      <a:pt x="6120" y="4516"/>
                    </a:lnTo>
                    <a:lnTo>
                      <a:pt x="6219" y="4492"/>
                    </a:lnTo>
                    <a:lnTo>
                      <a:pt x="6391" y="4393"/>
                    </a:lnTo>
                    <a:lnTo>
                      <a:pt x="6564" y="4270"/>
                    </a:lnTo>
                    <a:lnTo>
                      <a:pt x="6687" y="4146"/>
                    </a:lnTo>
                    <a:lnTo>
                      <a:pt x="6910" y="3949"/>
                    </a:lnTo>
                    <a:lnTo>
                      <a:pt x="7132" y="3776"/>
                    </a:lnTo>
                    <a:lnTo>
                      <a:pt x="7329" y="3678"/>
                    </a:lnTo>
                    <a:lnTo>
                      <a:pt x="7551" y="3603"/>
                    </a:lnTo>
                    <a:lnTo>
                      <a:pt x="7773" y="3554"/>
                    </a:lnTo>
                    <a:lnTo>
                      <a:pt x="7995" y="3480"/>
                    </a:lnTo>
                    <a:lnTo>
                      <a:pt x="8193" y="3406"/>
                    </a:lnTo>
                    <a:lnTo>
                      <a:pt x="8365" y="3307"/>
                    </a:lnTo>
                    <a:lnTo>
                      <a:pt x="8489" y="3184"/>
                    </a:lnTo>
                    <a:lnTo>
                      <a:pt x="8612" y="3061"/>
                    </a:lnTo>
                    <a:lnTo>
                      <a:pt x="8711" y="2937"/>
                    </a:lnTo>
                    <a:lnTo>
                      <a:pt x="8785" y="2789"/>
                    </a:lnTo>
                    <a:lnTo>
                      <a:pt x="8834" y="2616"/>
                    </a:lnTo>
                    <a:lnTo>
                      <a:pt x="8859" y="2444"/>
                    </a:lnTo>
                    <a:lnTo>
                      <a:pt x="8859" y="2271"/>
                    </a:lnTo>
                    <a:lnTo>
                      <a:pt x="8834" y="2098"/>
                    </a:lnTo>
                    <a:lnTo>
                      <a:pt x="8785" y="1901"/>
                    </a:lnTo>
                    <a:lnTo>
                      <a:pt x="8686" y="1703"/>
                    </a:lnTo>
                    <a:lnTo>
                      <a:pt x="8588" y="1506"/>
                    </a:lnTo>
                    <a:lnTo>
                      <a:pt x="8439" y="1284"/>
                    </a:lnTo>
                    <a:lnTo>
                      <a:pt x="8365" y="1210"/>
                    </a:lnTo>
                    <a:lnTo>
                      <a:pt x="8291" y="1136"/>
                    </a:lnTo>
                    <a:lnTo>
                      <a:pt x="8168" y="1111"/>
                    </a:lnTo>
                    <a:lnTo>
                      <a:pt x="8069" y="1087"/>
                    </a:lnTo>
                    <a:lnTo>
                      <a:pt x="8020" y="1087"/>
                    </a:lnTo>
                    <a:lnTo>
                      <a:pt x="7897" y="1111"/>
                    </a:lnTo>
                    <a:lnTo>
                      <a:pt x="7798" y="1161"/>
                    </a:lnTo>
                    <a:lnTo>
                      <a:pt x="7699" y="1259"/>
                    </a:lnTo>
                    <a:lnTo>
                      <a:pt x="7625" y="1358"/>
                    </a:lnTo>
                    <a:lnTo>
                      <a:pt x="7526" y="1555"/>
                    </a:lnTo>
                    <a:lnTo>
                      <a:pt x="7403" y="1753"/>
                    </a:lnTo>
                    <a:lnTo>
                      <a:pt x="7280" y="1901"/>
                    </a:lnTo>
                    <a:lnTo>
                      <a:pt x="7156" y="2024"/>
                    </a:lnTo>
                    <a:lnTo>
                      <a:pt x="7008" y="2123"/>
                    </a:lnTo>
                    <a:lnTo>
                      <a:pt x="6885" y="2197"/>
                    </a:lnTo>
                    <a:lnTo>
                      <a:pt x="6737" y="2246"/>
                    </a:lnTo>
                    <a:lnTo>
                      <a:pt x="6589" y="2271"/>
                    </a:lnTo>
                    <a:lnTo>
                      <a:pt x="6465" y="2246"/>
                    </a:lnTo>
                    <a:lnTo>
                      <a:pt x="6317" y="2197"/>
                    </a:lnTo>
                    <a:lnTo>
                      <a:pt x="6169" y="2148"/>
                    </a:lnTo>
                    <a:lnTo>
                      <a:pt x="6046" y="2049"/>
                    </a:lnTo>
                    <a:lnTo>
                      <a:pt x="5898" y="1950"/>
                    </a:lnTo>
                    <a:lnTo>
                      <a:pt x="5750" y="1802"/>
                    </a:lnTo>
                    <a:lnTo>
                      <a:pt x="5626" y="1654"/>
                    </a:lnTo>
                    <a:lnTo>
                      <a:pt x="5478" y="1481"/>
                    </a:lnTo>
                    <a:lnTo>
                      <a:pt x="5330" y="1235"/>
                    </a:lnTo>
                    <a:lnTo>
                      <a:pt x="5034" y="815"/>
                    </a:lnTo>
                    <a:lnTo>
                      <a:pt x="4861" y="593"/>
                    </a:lnTo>
                    <a:lnTo>
                      <a:pt x="4664" y="420"/>
                    </a:lnTo>
                    <a:lnTo>
                      <a:pt x="4442" y="248"/>
                    </a:lnTo>
                    <a:lnTo>
                      <a:pt x="4170" y="99"/>
                    </a:lnTo>
                    <a:lnTo>
                      <a:pt x="4047" y="50"/>
                    </a:lnTo>
                    <a:lnTo>
                      <a:pt x="3874" y="25"/>
                    </a:lnTo>
                    <a:lnTo>
                      <a:pt x="372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2" name="Google Shape;3047;p45">
                <a:extLst>
                  <a:ext uri="{FF2B5EF4-FFF2-40B4-BE49-F238E27FC236}">
                    <a16:creationId xmlns:a16="http://schemas.microsoft.com/office/drawing/2014/main" id="{8AC11100-0E9A-4FB9-B7B7-49B16F26BA6E}"/>
                  </a:ext>
                </a:extLst>
              </p:cNvPr>
              <p:cNvSpPr/>
              <p:nvPr/>
            </p:nvSpPr>
            <p:spPr>
              <a:xfrm>
                <a:off x="6593193" y="1534283"/>
                <a:ext cx="158723" cy="312029"/>
              </a:xfrm>
              <a:custGeom>
                <a:avLst/>
                <a:gdLst/>
                <a:ahLst/>
                <a:cxnLst/>
                <a:rect l="l" t="t" r="r" b="b"/>
                <a:pathLst>
                  <a:path w="7971" h="15670" extrusionOk="0">
                    <a:moveTo>
                      <a:pt x="7428" y="0"/>
                    </a:moveTo>
                    <a:lnTo>
                      <a:pt x="5923" y="370"/>
                    </a:lnTo>
                    <a:lnTo>
                      <a:pt x="2468" y="1185"/>
                    </a:lnTo>
                    <a:lnTo>
                      <a:pt x="1604" y="1431"/>
                    </a:lnTo>
                    <a:lnTo>
                      <a:pt x="1259" y="1530"/>
                    </a:lnTo>
                    <a:lnTo>
                      <a:pt x="963" y="1629"/>
                    </a:lnTo>
                    <a:lnTo>
                      <a:pt x="716" y="1752"/>
                    </a:lnTo>
                    <a:lnTo>
                      <a:pt x="494" y="1876"/>
                    </a:lnTo>
                    <a:lnTo>
                      <a:pt x="346" y="2024"/>
                    </a:lnTo>
                    <a:lnTo>
                      <a:pt x="198" y="2172"/>
                    </a:lnTo>
                    <a:lnTo>
                      <a:pt x="99" y="2394"/>
                    </a:lnTo>
                    <a:lnTo>
                      <a:pt x="25" y="2616"/>
                    </a:lnTo>
                    <a:lnTo>
                      <a:pt x="0" y="2887"/>
                    </a:lnTo>
                    <a:lnTo>
                      <a:pt x="0" y="3208"/>
                    </a:lnTo>
                    <a:lnTo>
                      <a:pt x="50" y="3504"/>
                    </a:lnTo>
                    <a:lnTo>
                      <a:pt x="99" y="3677"/>
                    </a:lnTo>
                    <a:lnTo>
                      <a:pt x="148" y="3825"/>
                    </a:lnTo>
                    <a:lnTo>
                      <a:pt x="247" y="3998"/>
                    </a:lnTo>
                    <a:lnTo>
                      <a:pt x="346" y="4146"/>
                    </a:lnTo>
                    <a:lnTo>
                      <a:pt x="444" y="4269"/>
                    </a:lnTo>
                    <a:lnTo>
                      <a:pt x="593" y="4393"/>
                    </a:lnTo>
                    <a:lnTo>
                      <a:pt x="617" y="4689"/>
                    </a:lnTo>
                    <a:lnTo>
                      <a:pt x="667" y="4960"/>
                    </a:lnTo>
                    <a:lnTo>
                      <a:pt x="839" y="5528"/>
                    </a:lnTo>
                    <a:lnTo>
                      <a:pt x="913" y="5799"/>
                    </a:lnTo>
                    <a:lnTo>
                      <a:pt x="963" y="6095"/>
                    </a:lnTo>
                    <a:lnTo>
                      <a:pt x="963" y="6367"/>
                    </a:lnTo>
                    <a:lnTo>
                      <a:pt x="938" y="6515"/>
                    </a:lnTo>
                    <a:lnTo>
                      <a:pt x="913" y="6663"/>
                    </a:lnTo>
                    <a:lnTo>
                      <a:pt x="839" y="7033"/>
                    </a:lnTo>
                    <a:lnTo>
                      <a:pt x="815" y="7403"/>
                    </a:lnTo>
                    <a:lnTo>
                      <a:pt x="839" y="7749"/>
                    </a:lnTo>
                    <a:lnTo>
                      <a:pt x="913" y="8094"/>
                    </a:lnTo>
                    <a:lnTo>
                      <a:pt x="1012" y="8439"/>
                    </a:lnTo>
                    <a:lnTo>
                      <a:pt x="1160" y="8760"/>
                    </a:lnTo>
                    <a:lnTo>
                      <a:pt x="1333" y="9081"/>
                    </a:lnTo>
                    <a:lnTo>
                      <a:pt x="1530" y="9377"/>
                    </a:lnTo>
                    <a:lnTo>
                      <a:pt x="1530" y="9797"/>
                    </a:lnTo>
                    <a:lnTo>
                      <a:pt x="1530" y="9994"/>
                    </a:lnTo>
                    <a:lnTo>
                      <a:pt x="1555" y="10167"/>
                    </a:lnTo>
                    <a:lnTo>
                      <a:pt x="1604" y="10265"/>
                    </a:lnTo>
                    <a:lnTo>
                      <a:pt x="1629" y="10340"/>
                    </a:lnTo>
                    <a:lnTo>
                      <a:pt x="1703" y="10414"/>
                    </a:lnTo>
                    <a:lnTo>
                      <a:pt x="1752" y="10463"/>
                    </a:lnTo>
                    <a:lnTo>
                      <a:pt x="1851" y="10512"/>
                    </a:lnTo>
                    <a:lnTo>
                      <a:pt x="1950" y="10537"/>
                    </a:lnTo>
                    <a:lnTo>
                      <a:pt x="2098" y="10562"/>
                    </a:lnTo>
                    <a:lnTo>
                      <a:pt x="2246" y="10586"/>
                    </a:lnTo>
                    <a:lnTo>
                      <a:pt x="2246" y="10734"/>
                    </a:lnTo>
                    <a:lnTo>
                      <a:pt x="2270" y="10858"/>
                    </a:lnTo>
                    <a:lnTo>
                      <a:pt x="2320" y="10907"/>
                    </a:lnTo>
                    <a:lnTo>
                      <a:pt x="2345" y="10981"/>
                    </a:lnTo>
                    <a:lnTo>
                      <a:pt x="2419" y="11006"/>
                    </a:lnTo>
                    <a:lnTo>
                      <a:pt x="2493" y="11055"/>
                    </a:lnTo>
                    <a:lnTo>
                      <a:pt x="2567" y="11425"/>
                    </a:lnTo>
                    <a:lnTo>
                      <a:pt x="2616" y="11820"/>
                    </a:lnTo>
                    <a:lnTo>
                      <a:pt x="2641" y="12634"/>
                    </a:lnTo>
                    <a:lnTo>
                      <a:pt x="2690" y="13029"/>
                    </a:lnTo>
                    <a:lnTo>
                      <a:pt x="2739" y="13227"/>
                    </a:lnTo>
                    <a:lnTo>
                      <a:pt x="2789" y="13399"/>
                    </a:lnTo>
                    <a:lnTo>
                      <a:pt x="2863" y="13597"/>
                    </a:lnTo>
                    <a:lnTo>
                      <a:pt x="2937" y="13770"/>
                    </a:lnTo>
                    <a:lnTo>
                      <a:pt x="3060" y="13942"/>
                    </a:lnTo>
                    <a:lnTo>
                      <a:pt x="3184" y="14115"/>
                    </a:lnTo>
                    <a:lnTo>
                      <a:pt x="3159" y="14337"/>
                    </a:lnTo>
                    <a:lnTo>
                      <a:pt x="3159" y="14436"/>
                    </a:lnTo>
                    <a:lnTo>
                      <a:pt x="3184" y="14534"/>
                    </a:lnTo>
                    <a:lnTo>
                      <a:pt x="3208" y="14609"/>
                    </a:lnTo>
                    <a:lnTo>
                      <a:pt x="3258" y="14707"/>
                    </a:lnTo>
                    <a:lnTo>
                      <a:pt x="3332" y="14781"/>
                    </a:lnTo>
                    <a:lnTo>
                      <a:pt x="3430" y="14831"/>
                    </a:lnTo>
                    <a:lnTo>
                      <a:pt x="3554" y="15176"/>
                    </a:lnTo>
                    <a:lnTo>
                      <a:pt x="3628" y="15497"/>
                    </a:lnTo>
                    <a:lnTo>
                      <a:pt x="3652" y="15522"/>
                    </a:lnTo>
                    <a:lnTo>
                      <a:pt x="3899" y="15620"/>
                    </a:lnTo>
                    <a:lnTo>
                      <a:pt x="4146" y="15670"/>
                    </a:lnTo>
                    <a:lnTo>
                      <a:pt x="4245" y="15571"/>
                    </a:lnTo>
                    <a:lnTo>
                      <a:pt x="4343" y="15472"/>
                    </a:lnTo>
                    <a:lnTo>
                      <a:pt x="4467" y="15398"/>
                    </a:lnTo>
                    <a:lnTo>
                      <a:pt x="4615" y="15324"/>
                    </a:lnTo>
                    <a:lnTo>
                      <a:pt x="4936" y="15225"/>
                    </a:lnTo>
                    <a:lnTo>
                      <a:pt x="5281" y="15127"/>
                    </a:lnTo>
                    <a:lnTo>
                      <a:pt x="5651" y="15077"/>
                    </a:lnTo>
                    <a:lnTo>
                      <a:pt x="6046" y="15028"/>
                    </a:lnTo>
                    <a:lnTo>
                      <a:pt x="6860" y="14929"/>
                    </a:lnTo>
                    <a:lnTo>
                      <a:pt x="6934" y="14831"/>
                    </a:lnTo>
                    <a:lnTo>
                      <a:pt x="6811" y="14757"/>
                    </a:lnTo>
                    <a:lnTo>
                      <a:pt x="6712" y="14683"/>
                    </a:lnTo>
                    <a:lnTo>
                      <a:pt x="6564" y="14510"/>
                    </a:lnTo>
                    <a:lnTo>
                      <a:pt x="6589" y="14362"/>
                    </a:lnTo>
                    <a:lnTo>
                      <a:pt x="6589" y="14214"/>
                    </a:lnTo>
                    <a:lnTo>
                      <a:pt x="6564" y="13868"/>
                    </a:lnTo>
                    <a:lnTo>
                      <a:pt x="6515" y="13227"/>
                    </a:lnTo>
                    <a:lnTo>
                      <a:pt x="6465" y="12560"/>
                    </a:lnTo>
                    <a:lnTo>
                      <a:pt x="6342" y="11450"/>
                    </a:lnTo>
                    <a:lnTo>
                      <a:pt x="6268" y="10932"/>
                    </a:lnTo>
                    <a:lnTo>
                      <a:pt x="6169" y="10389"/>
                    </a:lnTo>
                    <a:lnTo>
                      <a:pt x="6145" y="10167"/>
                    </a:lnTo>
                    <a:lnTo>
                      <a:pt x="6145" y="9969"/>
                    </a:lnTo>
                    <a:lnTo>
                      <a:pt x="6145" y="9575"/>
                    </a:lnTo>
                    <a:lnTo>
                      <a:pt x="6219" y="9180"/>
                    </a:lnTo>
                    <a:lnTo>
                      <a:pt x="6317" y="8810"/>
                    </a:lnTo>
                    <a:lnTo>
                      <a:pt x="6416" y="8193"/>
                    </a:lnTo>
                    <a:lnTo>
                      <a:pt x="6564" y="7576"/>
                    </a:lnTo>
                    <a:lnTo>
                      <a:pt x="6663" y="7230"/>
                    </a:lnTo>
                    <a:lnTo>
                      <a:pt x="6712" y="6885"/>
                    </a:lnTo>
                    <a:lnTo>
                      <a:pt x="6712" y="6712"/>
                    </a:lnTo>
                    <a:lnTo>
                      <a:pt x="6688" y="6564"/>
                    </a:lnTo>
                    <a:lnTo>
                      <a:pt x="6638" y="6367"/>
                    </a:lnTo>
                    <a:lnTo>
                      <a:pt x="6539" y="5997"/>
                    </a:lnTo>
                    <a:lnTo>
                      <a:pt x="6490" y="5799"/>
                    </a:lnTo>
                    <a:lnTo>
                      <a:pt x="6465" y="5626"/>
                    </a:lnTo>
                    <a:lnTo>
                      <a:pt x="6465" y="5454"/>
                    </a:lnTo>
                    <a:lnTo>
                      <a:pt x="6490" y="5256"/>
                    </a:lnTo>
                    <a:lnTo>
                      <a:pt x="6539" y="5133"/>
                    </a:lnTo>
                    <a:lnTo>
                      <a:pt x="6613" y="5034"/>
                    </a:lnTo>
                    <a:lnTo>
                      <a:pt x="6762" y="4812"/>
                    </a:lnTo>
                    <a:lnTo>
                      <a:pt x="6786" y="4763"/>
                    </a:lnTo>
                    <a:lnTo>
                      <a:pt x="6811" y="4713"/>
                    </a:lnTo>
                    <a:lnTo>
                      <a:pt x="6860" y="4689"/>
                    </a:lnTo>
                    <a:lnTo>
                      <a:pt x="6934" y="4664"/>
                    </a:lnTo>
                    <a:lnTo>
                      <a:pt x="7008" y="4615"/>
                    </a:lnTo>
                    <a:lnTo>
                      <a:pt x="7033" y="4541"/>
                    </a:lnTo>
                    <a:lnTo>
                      <a:pt x="7058" y="4467"/>
                    </a:lnTo>
                    <a:lnTo>
                      <a:pt x="7132" y="4442"/>
                    </a:lnTo>
                    <a:lnTo>
                      <a:pt x="7206" y="4417"/>
                    </a:lnTo>
                    <a:lnTo>
                      <a:pt x="7206" y="4442"/>
                    </a:lnTo>
                    <a:lnTo>
                      <a:pt x="7230" y="4417"/>
                    </a:lnTo>
                    <a:lnTo>
                      <a:pt x="7280" y="4319"/>
                    </a:lnTo>
                    <a:lnTo>
                      <a:pt x="7354" y="4220"/>
                    </a:lnTo>
                    <a:lnTo>
                      <a:pt x="7428" y="4170"/>
                    </a:lnTo>
                    <a:lnTo>
                      <a:pt x="7527" y="4146"/>
                    </a:lnTo>
                    <a:lnTo>
                      <a:pt x="7650" y="3998"/>
                    </a:lnTo>
                    <a:lnTo>
                      <a:pt x="7749" y="3850"/>
                    </a:lnTo>
                    <a:lnTo>
                      <a:pt x="7847" y="3455"/>
                    </a:lnTo>
                    <a:lnTo>
                      <a:pt x="7971" y="3060"/>
                    </a:lnTo>
                    <a:lnTo>
                      <a:pt x="7971" y="2887"/>
                    </a:lnTo>
                    <a:lnTo>
                      <a:pt x="7971" y="2690"/>
                    </a:lnTo>
                    <a:lnTo>
                      <a:pt x="7946" y="2517"/>
                    </a:lnTo>
                    <a:lnTo>
                      <a:pt x="7897" y="2295"/>
                    </a:lnTo>
                    <a:lnTo>
                      <a:pt x="7798" y="1900"/>
                    </a:lnTo>
                    <a:lnTo>
                      <a:pt x="7749" y="1826"/>
                    </a:lnTo>
                    <a:lnTo>
                      <a:pt x="7699" y="1728"/>
                    </a:lnTo>
                    <a:lnTo>
                      <a:pt x="7675" y="1629"/>
                    </a:lnTo>
                    <a:lnTo>
                      <a:pt x="7675" y="1530"/>
                    </a:lnTo>
                    <a:lnTo>
                      <a:pt x="7675" y="1308"/>
                    </a:lnTo>
                    <a:lnTo>
                      <a:pt x="7699" y="1086"/>
                    </a:lnTo>
                    <a:lnTo>
                      <a:pt x="7650" y="815"/>
                    </a:lnTo>
                    <a:lnTo>
                      <a:pt x="7576" y="518"/>
                    </a:lnTo>
                    <a:lnTo>
                      <a:pt x="7551" y="469"/>
                    </a:lnTo>
                    <a:lnTo>
                      <a:pt x="7452" y="494"/>
                    </a:lnTo>
                    <a:lnTo>
                      <a:pt x="7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3" name="Google Shape;3048;p45">
                <a:extLst>
                  <a:ext uri="{FF2B5EF4-FFF2-40B4-BE49-F238E27FC236}">
                    <a16:creationId xmlns:a16="http://schemas.microsoft.com/office/drawing/2014/main" id="{E90F157A-9967-41C9-A6AC-0F6FA5B1E74D}"/>
                  </a:ext>
                </a:extLst>
              </p:cNvPr>
              <p:cNvSpPr/>
              <p:nvPr/>
            </p:nvSpPr>
            <p:spPr>
              <a:xfrm>
                <a:off x="6715535" y="1490057"/>
                <a:ext cx="172980" cy="340524"/>
              </a:xfrm>
              <a:custGeom>
                <a:avLst/>
                <a:gdLst/>
                <a:ahLst/>
                <a:cxnLst/>
                <a:rect l="l" t="t" r="r" b="b"/>
                <a:pathLst>
                  <a:path w="8687" h="17101" extrusionOk="0">
                    <a:moveTo>
                      <a:pt x="2271" y="0"/>
                    </a:moveTo>
                    <a:lnTo>
                      <a:pt x="2098" y="50"/>
                    </a:lnTo>
                    <a:lnTo>
                      <a:pt x="1901" y="99"/>
                    </a:lnTo>
                    <a:lnTo>
                      <a:pt x="1728" y="198"/>
                    </a:lnTo>
                    <a:lnTo>
                      <a:pt x="1580" y="321"/>
                    </a:lnTo>
                    <a:lnTo>
                      <a:pt x="1457" y="469"/>
                    </a:lnTo>
                    <a:lnTo>
                      <a:pt x="1358" y="642"/>
                    </a:lnTo>
                    <a:lnTo>
                      <a:pt x="1308" y="864"/>
                    </a:lnTo>
                    <a:lnTo>
                      <a:pt x="1284" y="1086"/>
                    </a:lnTo>
                    <a:lnTo>
                      <a:pt x="1284" y="1333"/>
                    </a:lnTo>
                    <a:lnTo>
                      <a:pt x="1308" y="2221"/>
                    </a:lnTo>
                    <a:lnTo>
                      <a:pt x="1308" y="2715"/>
                    </a:lnTo>
                    <a:lnTo>
                      <a:pt x="1407" y="2690"/>
                    </a:lnTo>
                    <a:lnTo>
                      <a:pt x="1432" y="2739"/>
                    </a:lnTo>
                    <a:lnTo>
                      <a:pt x="1506" y="3036"/>
                    </a:lnTo>
                    <a:lnTo>
                      <a:pt x="1555" y="3307"/>
                    </a:lnTo>
                    <a:lnTo>
                      <a:pt x="1531" y="3529"/>
                    </a:lnTo>
                    <a:lnTo>
                      <a:pt x="1531" y="3751"/>
                    </a:lnTo>
                    <a:lnTo>
                      <a:pt x="1531" y="3850"/>
                    </a:lnTo>
                    <a:lnTo>
                      <a:pt x="1555" y="3949"/>
                    </a:lnTo>
                    <a:lnTo>
                      <a:pt x="1605" y="4047"/>
                    </a:lnTo>
                    <a:lnTo>
                      <a:pt x="1654" y="4121"/>
                    </a:lnTo>
                    <a:lnTo>
                      <a:pt x="1753" y="4516"/>
                    </a:lnTo>
                    <a:lnTo>
                      <a:pt x="1802" y="4738"/>
                    </a:lnTo>
                    <a:lnTo>
                      <a:pt x="1827" y="4911"/>
                    </a:lnTo>
                    <a:lnTo>
                      <a:pt x="1827" y="5108"/>
                    </a:lnTo>
                    <a:lnTo>
                      <a:pt x="1827" y="5281"/>
                    </a:lnTo>
                    <a:lnTo>
                      <a:pt x="1703" y="5676"/>
                    </a:lnTo>
                    <a:lnTo>
                      <a:pt x="1605" y="6071"/>
                    </a:lnTo>
                    <a:lnTo>
                      <a:pt x="1506" y="6219"/>
                    </a:lnTo>
                    <a:lnTo>
                      <a:pt x="1383" y="6367"/>
                    </a:lnTo>
                    <a:lnTo>
                      <a:pt x="1284" y="6391"/>
                    </a:lnTo>
                    <a:lnTo>
                      <a:pt x="1210" y="6441"/>
                    </a:lnTo>
                    <a:lnTo>
                      <a:pt x="1136" y="6540"/>
                    </a:lnTo>
                    <a:lnTo>
                      <a:pt x="1086" y="6638"/>
                    </a:lnTo>
                    <a:lnTo>
                      <a:pt x="1062" y="6663"/>
                    </a:lnTo>
                    <a:lnTo>
                      <a:pt x="1062" y="6638"/>
                    </a:lnTo>
                    <a:lnTo>
                      <a:pt x="988" y="6663"/>
                    </a:lnTo>
                    <a:lnTo>
                      <a:pt x="914" y="6688"/>
                    </a:lnTo>
                    <a:lnTo>
                      <a:pt x="889" y="6762"/>
                    </a:lnTo>
                    <a:lnTo>
                      <a:pt x="864" y="6836"/>
                    </a:lnTo>
                    <a:lnTo>
                      <a:pt x="790" y="6885"/>
                    </a:lnTo>
                    <a:lnTo>
                      <a:pt x="716" y="6910"/>
                    </a:lnTo>
                    <a:lnTo>
                      <a:pt x="667" y="6934"/>
                    </a:lnTo>
                    <a:lnTo>
                      <a:pt x="642" y="6984"/>
                    </a:lnTo>
                    <a:lnTo>
                      <a:pt x="618" y="7033"/>
                    </a:lnTo>
                    <a:lnTo>
                      <a:pt x="469" y="7255"/>
                    </a:lnTo>
                    <a:lnTo>
                      <a:pt x="395" y="7354"/>
                    </a:lnTo>
                    <a:lnTo>
                      <a:pt x="346" y="7477"/>
                    </a:lnTo>
                    <a:lnTo>
                      <a:pt x="321" y="7675"/>
                    </a:lnTo>
                    <a:lnTo>
                      <a:pt x="321" y="7847"/>
                    </a:lnTo>
                    <a:lnTo>
                      <a:pt x="346" y="8020"/>
                    </a:lnTo>
                    <a:lnTo>
                      <a:pt x="395" y="8218"/>
                    </a:lnTo>
                    <a:lnTo>
                      <a:pt x="494" y="8588"/>
                    </a:lnTo>
                    <a:lnTo>
                      <a:pt x="544" y="8785"/>
                    </a:lnTo>
                    <a:lnTo>
                      <a:pt x="568" y="8933"/>
                    </a:lnTo>
                    <a:lnTo>
                      <a:pt x="568" y="9106"/>
                    </a:lnTo>
                    <a:lnTo>
                      <a:pt x="519" y="9451"/>
                    </a:lnTo>
                    <a:lnTo>
                      <a:pt x="420" y="9797"/>
                    </a:lnTo>
                    <a:lnTo>
                      <a:pt x="272" y="10414"/>
                    </a:lnTo>
                    <a:lnTo>
                      <a:pt x="173" y="11031"/>
                    </a:lnTo>
                    <a:lnTo>
                      <a:pt x="75" y="11401"/>
                    </a:lnTo>
                    <a:lnTo>
                      <a:pt x="1" y="11796"/>
                    </a:lnTo>
                    <a:lnTo>
                      <a:pt x="1" y="12190"/>
                    </a:lnTo>
                    <a:lnTo>
                      <a:pt x="1" y="12388"/>
                    </a:lnTo>
                    <a:lnTo>
                      <a:pt x="25" y="12610"/>
                    </a:lnTo>
                    <a:lnTo>
                      <a:pt x="124" y="13153"/>
                    </a:lnTo>
                    <a:lnTo>
                      <a:pt x="198" y="13671"/>
                    </a:lnTo>
                    <a:lnTo>
                      <a:pt x="321" y="14781"/>
                    </a:lnTo>
                    <a:lnTo>
                      <a:pt x="371" y="15448"/>
                    </a:lnTo>
                    <a:lnTo>
                      <a:pt x="420" y="16089"/>
                    </a:lnTo>
                    <a:lnTo>
                      <a:pt x="445" y="16435"/>
                    </a:lnTo>
                    <a:lnTo>
                      <a:pt x="445" y="16583"/>
                    </a:lnTo>
                    <a:lnTo>
                      <a:pt x="420" y="16731"/>
                    </a:lnTo>
                    <a:lnTo>
                      <a:pt x="568" y="16904"/>
                    </a:lnTo>
                    <a:lnTo>
                      <a:pt x="667" y="16978"/>
                    </a:lnTo>
                    <a:lnTo>
                      <a:pt x="790" y="17052"/>
                    </a:lnTo>
                    <a:lnTo>
                      <a:pt x="938" y="17101"/>
                    </a:lnTo>
                    <a:lnTo>
                      <a:pt x="1284" y="17027"/>
                    </a:lnTo>
                    <a:lnTo>
                      <a:pt x="4196" y="16361"/>
                    </a:lnTo>
                    <a:lnTo>
                      <a:pt x="4714" y="16262"/>
                    </a:lnTo>
                    <a:lnTo>
                      <a:pt x="5232" y="16213"/>
                    </a:lnTo>
                    <a:lnTo>
                      <a:pt x="6268" y="16114"/>
                    </a:lnTo>
                    <a:lnTo>
                      <a:pt x="8391" y="15966"/>
                    </a:lnTo>
                    <a:lnTo>
                      <a:pt x="8242" y="16188"/>
                    </a:lnTo>
                    <a:lnTo>
                      <a:pt x="8267" y="16188"/>
                    </a:lnTo>
                    <a:lnTo>
                      <a:pt x="8391" y="16163"/>
                    </a:lnTo>
                    <a:lnTo>
                      <a:pt x="8514" y="16089"/>
                    </a:lnTo>
                    <a:lnTo>
                      <a:pt x="8613" y="15991"/>
                    </a:lnTo>
                    <a:lnTo>
                      <a:pt x="8687" y="15867"/>
                    </a:lnTo>
                    <a:lnTo>
                      <a:pt x="8687" y="15744"/>
                    </a:lnTo>
                    <a:lnTo>
                      <a:pt x="8687" y="15596"/>
                    </a:lnTo>
                    <a:lnTo>
                      <a:pt x="8637" y="15472"/>
                    </a:lnTo>
                    <a:lnTo>
                      <a:pt x="8539" y="15349"/>
                    </a:lnTo>
                    <a:lnTo>
                      <a:pt x="8489" y="15250"/>
                    </a:lnTo>
                    <a:lnTo>
                      <a:pt x="8415" y="15127"/>
                    </a:lnTo>
                    <a:lnTo>
                      <a:pt x="8168" y="14633"/>
                    </a:lnTo>
                    <a:lnTo>
                      <a:pt x="8045" y="14362"/>
                    </a:lnTo>
                    <a:lnTo>
                      <a:pt x="7996" y="14436"/>
                    </a:lnTo>
                    <a:lnTo>
                      <a:pt x="7922" y="14485"/>
                    </a:lnTo>
                    <a:lnTo>
                      <a:pt x="7823" y="14535"/>
                    </a:lnTo>
                    <a:lnTo>
                      <a:pt x="7749" y="14535"/>
                    </a:lnTo>
                    <a:lnTo>
                      <a:pt x="7675" y="14559"/>
                    </a:lnTo>
                    <a:lnTo>
                      <a:pt x="7601" y="14535"/>
                    </a:lnTo>
                    <a:lnTo>
                      <a:pt x="7453" y="14189"/>
                    </a:lnTo>
                    <a:lnTo>
                      <a:pt x="7329" y="13819"/>
                    </a:lnTo>
                    <a:lnTo>
                      <a:pt x="7058" y="12783"/>
                    </a:lnTo>
                    <a:lnTo>
                      <a:pt x="6787" y="11771"/>
                    </a:lnTo>
                    <a:lnTo>
                      <a:pt x="6614" y="11253"/>
                    </a:lnTo>
                    <a:lnTo>
                      <a:pt x="6441" y="10759"/>
                    </a:lnTo>
                    <a:lnTo>
                      <a:pt x="6244" y="10266"/>
                    </a:lnTo>
                    <a:lnTo>
                      <a:pt x="6022" y="9772"/>
                    </a:lnTo>
                    <a:lnTo>
                      <a:pt x="6022" y="9723"/>
                    </a:lnTo>
                    <a:lnTo>
                      <a:pt x="6022" y="9673"/>
                    </a:lnTo>
                    <a:lnTo>
                      <a:pt x="4516" y="5380"/>
                    </a:lnTo>
                    <a:lnTo>
                      <a:pt x="3036" y="1086"/>
                    </a:lnTo>
                    <a:lnTo>
                      <a:pt x="2962" y="889"/>
                    </a:lnTo>
                    <a:lnTo>
                      <a:pt x="2863" y="741"/>
                    </a:lnTo>
                    <a:lnTo>
                      <a:pt x="2764" y="593"/>
                    </a:lnTo>
                    <a:lnTo>
                      <a:pt x="2641" y="519"/>
                    </a:lnTo>
                    <a:lnTo>
                      <a:pt x="2592" y="272"/>
                    </a:lnTo>
                    <a:lnTo>
                      <a:pt x="2592" y="148"/>
                    </a:lnTo>
                    <a:lnTo>
                      <a:pt x="2592" y="25"/>
                    </a:lnTo>
                    <a:lnTo>
                      <a:pt x="24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4" name="Google Shape;3049;p45">
                <a:extLst>
                  <a:ext uri="{FF2B5EF4-FFF2-40B4-BE49-F238E27FC236}">
                    <a16:creationId xmlns:a16="http://schemas.microsoft.com/office/drawing/2014/main" id="{8A71B026-CA4B-40AD-9FCE-1E1E4ED45DB5}"/>
                  </a:ext>
                </a:extLst>
              </p:cNvPr>
              <p:cNvSpPr/>
              <p:nvPr/>
            </p:nvSpPr>
            <p:spPr>
              <a:xfrm>
                <a:off x="6767128" y="1188841"/>
                <a:ext cx="366569" cy="591142"/>
              </a:xfrm>
              <a:custGeom>
                <a:avLst/>
                <a:gdLst/>
                <a:ahLst/>
                <a:cxnLst/>
                <a:rect l="l" t="t" r="r" b="b"/>
                <a:pathLst>
                  <a:path w="18409" h="29687" extrusionOk="0">
                    <a:moveTo>
                      <a:pt x="4812" y="1"/>
                    </a:moveTo>
                    <a:lnTo>
                      <a:pt x="4615" y="26"/>
                    </a:lnTo>
                    <a:lnTo>
                      <a:pt x="4418" y="75"/>
                    </a:lnTo>
                    <a:lnTo>
                      <a:pt x="4245" y="149"/>
                    </a:lnTo>
                    <a:lnTo>
                      <a:pt x="4122" y="223"/>
                    </a:lnTo>
                    <a:lnTo>
                      <a:pt x="3973" y="322"/>
                    </a:lnTo>
                    <a:lnTo>
                      <a:pt x="3850" y="420"/>
                    </a:lnTo>
                    <a:lnTo>
                      <a:pt x="3751" y="544"/>
                    </a:lnTo>
                    <a:lnTo>
                      <a:pt x="3677" y="667"/>
                    </a:lnTo>
                    <a:lnTo>
                      <a:pt x="3554" y="939"/>
                    </a:lnTo>
                    <a:lnTo>
                      <a:pt x="3505" y="1161"/>
                    </a:lnTo>
                    <a:lnTo>
                      <a:pt x="3455" y="1309"/>
                    </a:lnTo>
                    <a:lnTo>
                      <a:pt x="2518" y="4270"/>
                    </a:lnTo>
                    <a:lnTo>
                      <a:pt x="2246" y="5059"/>
                    </a:lnTo>
                    <a:lnTo>
                      <a:pt x="2172" y="5331"/>
                    </a:lnTo>
                    <a:lnTo>
                      <a:pt x="2098" y="5627"/>
                    </a:lnTo>
                    <a:lnTo>
                      <a:pt x="2049" y="5898"/>
                    </a:lnTo>
                    <a:lnTo>
                      <a:pt x="2024" y="6195"/>
                    </a:lnTo>
                    <a:lnTo>
                      <a:pt x="2049" y="6515"/>
                    </a:lnTo>
                    <a:lnTo>
                      <a:pt x="2098" y="6663"/>
                    </a:lnTo>
                    <a:lnTo>
                      <a:pt x="2147" y="6811"/>
                    </a:lnTo>
                    <a:lnTo>
                      <a:pt x="2197" y="6984"/>
                    </a:lnTo>
                    <a:lnTo>
                      <a:pt x="2296" y="7132"/>
                    </a:lnTo>
                    <a:lnTo>
                      <a:pt x="2419" y="7280"/>
                    </a:lnTo>
                    <a:lnTo>
                      <a:pt x="2542" y="7428"/>
                    </a:lnTo>
                    <a:lnTo>
                      <a:pt x="2567" y="7478"/>
                    </a:lnTo>
                    <a:lnTo>
                      <a:pt x="2567" y="7527"/>
                    </a:lnTo>
                    <a:lnTo>
                      <a:pt x="2542" y="7626"/>
                    </a:lnTo>
                    <a:lnTo>
                      <a:pt x="2493" y="7700"/>
                    </a:lnTo>
                    <a:lnTo>
                      <a:pt x="2345" y="7823"/>
                    </a:lnTo>
                    <a:lnTo>
                      <a:pt x="2221" y="7922"/>
                    </a:lnTo>
                    <a:lnTo>
                      <a:pt x="2123" y="8045"/>
                    </a:lnTo>
                    <a:lnTo>
                      <a:pt x="2049" y="8169"/>
                    </a:lnTo>
                    <a:lnTo>
                      <a:pt x="1999" y="8292"/>
                    </a:lnTo>
                    <a:lnTo>
                      <a:pt x="1950" y="8415"/>
                    </a:lnTo>
                    <a:lnTo>
                      <a:pt x="1901" y="8662"/>
                    </a:lnTo>
                    <a:lnTo>
                      <a:pt x="1876" y="8909"/>
                    </a:lnTo>
                    <a:lnTo>
                      <a:pt x="1901" y="9131"/>
                    </a:lnTo>
                    <a:lnTo>
                      <a:pt x="1999" y="9551"/>
                    </a:lnTo>
                    <a:lnTo>
                      <a:pt x="2049" y="9773"/>
                    </a:lnTo>
                    <a:lnTo>
                      <a:pt x="2098" y="10044"/>
                    </a:lnTo>
                    <a:lnTo>
                      <a:pt x="2123" y="10316"/>
                    </a:lnTo>
                    <a:lnTo>
                      <a:pt x="2123" y="10883"/>
                    </a:lnTo>
                    <a:lnTo>
                      <a:pt x="2123" y="11525"/>
                    </a:lnTo>
                    <a:lnTo>
                      <a:pt x="2098" y="11697"/>
                    </a:lnTo>
                    <a:lnTo>
                      <a:pt x="2049" y="11870"/>
                    </a:lnTo>
                    <a:lnTo>
                      <a:pt x="1950" y="12043"/>
                    </a:lnTo>
                    <a:lnTo>
                      <a:pt x="1802" y="12265"/>
                    </a:lnTo>
                    <a:lnTo>
                      <a:pt x="1605" y="12586"/>
                    </a:lnTo>
                    <a:lnTo>
                      <a:pt x="1506" y="12758"/>
                    </a:lnTo>
                    <a:lnTo>
                      <a:pt x="1432" y="12956"/>
                    </a:lnTo>
                    <a:lnTo>
                      <a:pt x="1358" y="13178"/>
                    </a:lnTo>
                    <a:lnTo>
                      <a:pt x="1358" y="13425"/>
                    </a:lnTo>
                    <a:lnTo>
                      <a:pt x="1382" y="13671"/>
                    </a:lnTo>
                    <a:lnTo>
                      <a:pt x="1457" y="13943"/>
                    </a:lnTo>
                    <a:lnTo>
                      <a:pt x="1481" y="14042"/>
                    </a:lnTo>
                    <a:lnTo>
                      <a:pt x="1481" y="14165"/>
                    </a:lnTo>
                    <a:lnTo>
                      <a:pt x="1457" y="14264"/>
                    </a:lnTo>
                    <a:lnTo>
                      <a:pt x="1432" y="14338"/>
                    </a:lnTo>
                    <a:lnTo>
                      <a:pt x="1358" y="14436"/>
                    </a:lnTo>
                    <a:lnTo>
                      <a:pt x="1259" y="14486"/>
                    </a:lnTo>
                    <a:lnTo>
                      <a:pt x="1160" y="14535"/>
                    </a:lnTo>
                    <a:lnTo>
                      <a:pt x="1037" y="14560"/>
                    </a:lnTo>
                    <a:lnTo>
                      <a:pt x="790" y="14584"/>
                    </a:lnTo>
                    <a:lnTo>
                      <a:pt x="519" y="14634"/>
                    </a:lnTo>
                    <a:lnTo>
                      <a:pt x="395" y="14683"/>
                    </a:lnTo>
                    <a:lnTo>
                      <a:pt x="297" y="14733"/>
                    </a:lnTo>
                    <a:lnTo>
                      <a:pt x="198" y="14831"/>
                    </a:lnTo>
                    <a:lnTo>
                      <a:pt x="99" y="14930"/>
                    </a:lnTo>
                    <a:lnTo>
                      <a:pt x="50" y="15029"/>
                    </a:lnTo>
                    <a:lnTo>
                      <a:pt x="1" y="15152"/>
                    </a:lnTo>
                    <a:lnTo>
                      <a:pt x="1" y="15275"/>
                    </a:lnTo>
                    <a:lnTo>
                      <a:pt x="1" y="15399"/>
                    </a:lnTo>
                    <a:lnTo>
                      <a:pt x="50" y="15646"/>
                    </a:lnTo>
                    <a:lnTo>
                      <a:pt x="173" y="15720"/>
                    </a:lnTo>
                    <a:lnTo>
                      <a:pt x="272" y="15868"/>
                    </a:lnTo>
                    <a:lnTo>
                      <a:pt x="371" y="16016"/>
                    </a:lnTo>
                    <a:lnTo>
                      <a:pt x="445" y="16213"/>
                    </a:lnTo>
                    <a:lnTo>
                      <a:pt x="1925" y="20507"/>
                    </a:lnTo>
                    <a:lnTo>
                      <a:pt x="3431" y="24800"/>
                    </a:lnTo>
                    <a:lnTo>
                      <a:pt x="3431" y="24850"/>
                    </a:lnTo>
                    <a:lnTo>
                      <a:pt x="3431" y="24899"/>
                    </a:lnTo>
                    <a:lnTo>
                      <a:pt x="3653" y="25393"/>
                    </a:lnTo>
                    <a:lnTo>
                      <a:pt x="3850" y="25886"/>
                    </a:lnTo>
                    <a:lnTo>
                      <a:pt x="4023" y="26380"/>
                    </a:lnTo>
                    <a:lnTo>
                      <a:pt x="4196" y="26898"/>
                    </a:lnTo>
                    <a:lnTo>
                      <a:pt x="4467" y="27910"/>
                    </a:lnTo>
                    <a:lnTo>
                      <a:pt x="4738" y="28946"/>
                    </a:lnTo>
                    <a:lnTo>
                      <a:pt x="4862" y="29316"/>
                    </a:lnTo>
                    <a:lnTo>
                      <a:pt x="5010" y="29662"/>
                    </a:lnTo>
                    <a:lnTo>
                      <a:pt x="5084" y="29686"/>
                    </a:lnTo>
                    <a:lnTo>
                      <a:pt x="5158" y="29662"/>
                    </a:lnTo>
                    <a:lnTo>
                      <a:pt x="5232" y="29662"/>
                    </a:lnTo>
                    <a:lnTo>
                      <a:pt x="5331" y="29612"/>
                    </a:lnTo>
                    <a:lnTo>
                      <a:pt x="5405" y="29563"/>
                    </a:lnTo>
                    <a:lnTo>
                      <a:pt x="5454" y="29489"/>
                    </a:lnTo>
                    <a:lnTo>
                      <a:pt x="5528" y="29366"/>
                    </a:lnTo>
                    <a:lnTo>
                      <a:pt x="5553" y="29242"/>
                    </a:lnTo>
                    <a:lnTo>
                      <a:pt x="5577" y="29045"/>
                    </a:lnTo>
                    <a:lnTo>
                      <a:pt x="5602" y="28798"/>
                    </a:lnTo>
                    <a:lnTo>
                      <a:pt x="5627" y="28502"/>
                    </a:lnTo>
                    <a:lnTo>
                      <a:pt x="5676" y="28181"/>
                    </a:lnTo>
                    <a:lnTo>
                      <a:pt x="5750" y="27885"/>
                    </a:lnTo>
                    <a:lnTo>
                      <a:pt x="5849" y="27564"/>
                    </a:lnTo>
                    <a:lnTo>
                      <a:pt x="6046" y="26972"/>
                    </a:lnTo>
                    <a:lnTo>
                      <a:pt x="6293" y="26355"/>
                    </a:lnTo>
                    <a:lnTo>
                      <a:pt x="6540" y="25738"/>
                    </a:lnTo>
                    <a:lnTo>
                      <a:pt x="6762" y="25097"/>
                    </a:lnTo>
                    <a:lnTo>
                      <a:pt x="6836" y="24948"/>
                    </a:lnTo>
                    <a:lnTo>
                      <a:pt x="6910" y="24776"/>
                    </a:lnTo>
                    <a:lnTo>
                      <a:pt x="7009" y="24529"/>
                    </a:lnTo>
                    <a:lnTo>
                      <a:pt x="7009" y="24406"/>
                    </a:lnTo>
                    <a:lnTo>
                      <a:pt x="7009" y="24258"/>
                    </a:lnTo>
                    <a:lnTo>
                      <a:pt x="6984" y="24109"/>
                    </a:lnTo>
                    <a:lnTo>
                      <a:pt x="6910" y="23961"/>
                    </a:lnTo>
                    <a:lnTo>
                      <a:pt x="6836" y="23789"/>
                    </a:lnTo>
                    <a:lnTo>
                      <a:pt x="6836" y="23715"/>
                    </a:lnTo>
                    <a:lnTo>
                      <a:pt x="6836" y="23641"/>
                    </a:lnTo>
                    <a:lnTo>
                      <a:pt x="6885" y="23567"/>
                    </a:lnTo>
                    <a:lnTo>
                      <a:pt x="6984" y="23493"/>
                    </a:lnTo>
                    <a:lnTo>
                      <a:pt x="7083" y="23419"/>
                    </a:lnTo>
                    <a:lnTo>
                      <a:pt x="7231" y="23345"/>
                    </a:lnTo>
                    <a:lnTo>
                      <a:pt x="7823" y="23122"/>
                    </a:lnTo>
                    <a:lnTo>
                      <a:pt x="8341" y="22851"/>
                    </a:lnTo>
                    <a:lnTo>
                      <a:pt x="8785" y="22580"/>
                    </a:lnTo>
                    <a:lnTo>
                      <a:pt x="8983" y="22456"/>
                    </a:lnTo>
                    <a:lnTo>
                      <a:pt x="9131" y="22308"/>
                    </a:lnTo>
                    <a:lnTo>
                      <a:pt x="9402" y="22086"/>
                    </a:lnTo>
                    <a:lnTo>
                      <a:pt x="9698" y="21889"/>
                    </a:lnTo>
                    <a:lnTo>
                      <a:pt x="9920" y="21765"/>
                    </a:lnTo>
                    <a:lnTo>
                      <a:pt x="10167" y="21593"/>
                    </a:lnTo>
                    <a:lnTo>
                      <a:pt x="10389" y="21395"/>
                    </a:lnTo>
                    <a:lnTo>
                      <a:pt x="10611" y="21173"/>
                    </a:lnTo>
                    <a:lnTo>
                      <a:pt x="10809" y="20926"/>
                    </a:lnTo>
                    <a:lnTo>
                      <a:pt x="10883" y="20778"/>
                    </a:lnTo>
                    <a:lnTo>
                      <a:pt x="10932" y="20630"/>
                    </a:lnTo>
                    <a:lnTo>
                      <a:pt x="11006" y="20457"/>
                    </a:lnTo>
                    <a:lnTo>
                      <a:pt x="11031" y="20285"/>
                    </a:lnTo>
                    <a:lnTo>
                      <a:pt x="11056" y="20087"/>
                    </a:lnTo>
                    <a:lnTo>
                      <a:pt x="11056" y="19865"/>
                    </a:lnTo>
                    <a:lnTo>
                      <a:pt x="11080" y="19594"/>
                    </a:lnTo>
                    <a:lnTo>
                      <a:pt x="11105" y="19446"/>
                    </a:lnTo>
                    <a:lnTo>
                      <a:pt x="11130" y="19298"/>
                    </a:lnTo>
                    <a:lnTo>
                      <a:pt x="11204" y="19174"/>
                    </a:lnTo>
                    <a:lnTo>
                      <a:pt x="11278" y="19076"/>
                    </a:lnTo>
                    <a:lnTo>
                      <a:pt x="11401" y="19002"/>
                    </a:lnTo>
                    <a:lnTo>
                      <a:pt x="11549" y="18952"/>
                    </a:lnTo>
                    <a:lnTo>
                      <a:pt x="11845" y="18903"/>
                    </a:lnTo>
                    <a:lnTo>
                      <a:pt x="12092" y="18829"/>
                    </a:lnTo>
                    <a:lnTo>
                      <a:pt x="12314" y="18730"/>
                    </a:lnTo>
                    <a:lnTo>
                      <a:pt x="12511" y="18607"/>
                    </a:lnTo>
                    <a:lnTo>
                      <a:pt x="12684" y="18459"/>
                    </a:lnTo>
                    <a:lnTo>
                      <a:pt x="12832" y="18261"/>
                    </a:lnTo>
                    <a:lnTo>
                      <a:pt x="12956" y="18064"/>
                    </a:lnTo>
                    <a:lnTo>
                      <a:pt x="13054" y="17792"/>
                    </a:lnTo>
                    <a:lnTo>
                      <a:pt x="13104" y="17694"/>
                    </a:lnTo>
                    <a:lnTo>
                      <a:pt x="13178" y="17620"/>
                    </a:lnTo>
                    <a:lnTo>
                      <a:pt x="13326" y="17472"/>
                    </a:lnTo>
                    <a:lnTo>
                      <a:pt x="13449" y="17348"/>
                    </a:lnTo>
                    <a:lnTo>
                      <a:pt x="13572" y="17324"/>
                    </a:lnTo>
                    <a:lnTo>
                      <a:pt x="13819" y="17348"/>
                    </a:lnTo>
                    <a:lnTo>
                      <a:pt x="14066" y="17373"/>
                    </a:lnTo>
                    <a:lnTo>
                      <a:pt x="14387" y="17348"/>
                    </a:lnTo>
                    <a:lnTo>
                      <a:pt x="14658" y="17274"/>
                    </a:lnTo>
                    <a:lnTo>
                      <a:pt x="14905" y="17151"/>
                    </a:lnTo>
                    <a:lnTo>
                      <a:pt x="15152" y="17003"/>
                    </a:lnTo>
                    <a:lnTo>
                      <a:pt x="15349" y="16830"/>
                    </a:lnTo>
                    <a:lnTo>
                      <a:pt x="15522" y="16657"/>
                    </a:lnTo>
                    <a:lnTo>
                      <a:pt x="15843" y="16287"/>
                    </a:lnTo>
                    <a:lnTo>
                      <a:pt x="16163" y="15942"/>
                    </a:lnTo>
                    <a:lnTo>
                      <a:pt x="16312" y="15794"/>
                    </a:lnTo>
                    <a:lnTo>
                      <a:pt x="16460" y="15670"/>
                    </a:lnTo>
                    <a:lnTo>
                      <a:pt x="16657" y="15547"/>
                    </a:lnTo>
                    <a:lnTo>
                      <a:pt x="16805" y="15374"/>
                    </a:lnTo>
                    <a:lnTo>
                      <a:pt x="16953" y="15177"/>
                    </a:lnTo>
                    <a:lnTo>
                      <a:pt x="17077" y="15004"/>
                    </a:lnTo>
                    <a:lnTo>
                      <a:pt x="17175" y="14831"/>
                    </a:lnTo>
                    <a:lnTo>
                      <a:pt x="17274" y="14708"/>
                    </a:lnTo>
                    <a:lnTo>
                      <a:pt x="17644" y="14609"/>
                    </a:lnTo>
                    <a:lnTo>
                      <a:pt x="17841" y="14560"/>
                    </a:lnTo>
                    <a:lnTo>
                      <a:pt x="18014" y="14461"/>
                    </a:lnTo>
                    <a:lnTo>
                      <a:pt x="18138" y="14387"/>
                    </a:lnTo>
                    <a:lnTo>
                      <a:pt x="18261" y="14264"/>
                    </a:lnTo>
                    <a:lnTo>
                      <a:pt x="18360" y="14116"/>
                    </a:lnTo>
                    <a:lnTo>
                      <a:pt x="18409" y="13968"/>
                    </a:lnTo>
                    <a:lnTo>
                      <a:pt x="18409" y="13795"/>
                    </a:lnTo>
                    <a:lnTo>
                      <a:pt x="18384" y="13671"/>
                    </a:lnTo>
                    <a:lnTo>
                      <a:pt x="18310" y="13523"/>
                    </a:lnTo>
                    <a:lnTo>
                      <a:pt x="18212" y="13425"/>
                    </a:lnTo>
                    <a:lnTo>
                      <a:pt x="18113" y="13301"/>
                    </a:lnTo>
                    <a:lnTo>
                      <a:pt x="17965" y="13203"/>
                    </a:lnTo>
                    <a:lnTo>
                      <a:pt x="17669" y="13005"/>
                    </a:lnTo>
                    <a:lnTo>
                      <a:pt x="17669" y="12981"/>
                    </a:lnTo>
                    <a:lnTo>
                      <a:pt x="17743" y="12783"/>
                    </a:lnTo>
                    <a:lnTo>
                      <a:pt x="17792" y="12610"/>
                    </a:lnTo>
                    <a:lnTo>
                      <a:pt x="17841" y="12413"/>
                    </a:lnTo>
                    <a:lnTo>
                      <a:pt x="17841" y="12240"/>
                    </a:lnTo>
                    <a:lnTo>
                      <a:pt x="17817" y="12068"/>
                    </a:lnTo>
                    <a:lnTo>
                      <a:pt x="17792" y="11895"/>
                    </a:lnTo>
                    <a:lnTo>
                      <a:pt x="17718" y="11747"/>
                    </a:lnTo>
                    <a:lnTo>
                      <a:pt x="17644" y="11599"/>
                    </a:lnTo>
                    <a:lnTo>
                      <a:pt x="17570" y="11475"/>
                    </a:lnTo>
                    <a:lnTo>
                      <a:pt x="17471" y="11377"/>
                    </a:lnTo>
                    <a:lnTo>
                      <a:pt x="17373" y="11303"/>
                    </a:lnTo>
                    <a:lnTo>
                      <a:pt x="17249" y="11229"/>
                    </a:lnTo>
                    <a:lnTo>
                      <a:pt x="17126" y="11179"/>
                    </a:lnTo>
                    <a:lnTo>
                      <a:pt x="16978" y="11130"/>
                    </a:lnTo>
                    <a:lnTo>
                      <a:pt x="16854" y="11105"/>
                    </a:lnTo>
                    <a:lnTo>
                      <a:pt x="16460" y="11105"/>
                    </a:lnTo>
                    <a:lnTo>
                      <a:pt x="16213" y="11179"/>
                    </a:lnTo>
                    <a:lnTo>
                      <a:pt x="15991" y="11229"/>
                    </a:lnTo>
                    <a:lnTo>
                      <a:pt x="15867" y="11253"/>
                    </a:lnTo>
                    <a:lnTo>
                      <a:pt x="15843" y="11253"/>
                    </a:lnTo>
                    <a:lnTo>
                      <a:pt x="15769" y="11229"/>
                    </a:lnTo>
                    <a:lnTo>
                      <a:pt x="15719" y="11204"/>
                    </a:lnTo>
                    <a:lnTo>
                      <a:pt x="15695" y="11154"/>
                    </a:lnTo>
                    <a:lnTo>
                      <a:pt x="15645" y="11080"/>
                    </a:lnTo>
                    <a:lnTo>
                      <a:pt x="15596" y="10982"/>
                    </a:lnTo>
                    <a:lnTo>
                      <a:pt x="15547" y="10612"/>
                    </a:lnTo>
                    <a:lnTo>
                      <a:pt x="15473" y="10266"/>
                    </a:lnTo>
                    <a:lnTo>
                      <a:pt x="15349" y="9945"/>
                    </a:lnTo>
                    <a:lnTo>
                      <a:pt x="15176" y="9674"/>
                    </a:lnTo>
                    <a:lnTo>
                      <a:pt x="14979" y="9427"/>
                    </a:lnTo>
                    <a:lnTo>
                      <a:pt x="14757" y="9205"/>
                    </a:lnTo>
                    <a:lnTo>
                      <a:pt x="14486" y="9032"/>
                    </a:lnTo>
                    <a:lnTo>
                      <a:pt x="14189" y="8909"/>
                    </a:lnTo>
                    <a:lnTo>
                      <a:pt x="13844" y="8810"/>
                    </a:lnTo>
                    <a:lnTo>
                      <a:pt x="13696" y="8786"/>
                    </a:lnTo>
                    <a:lnTo>
                      <a:pt x="13572" y="8736"/>
                    </a:lnTo>
                    <a:lnTo>
                      <a:pt x="13498" y="8662"/>
                    </a:lnTo>
                    <a:lnTo>
                      <a:pt x="13424" y="8588"/>
                    </a:lnTo>
                    <a:lnTo>
                      <a:pt x="13350" y="8465"/>
                    </a:lnTo>
                    <a:lnTo>
                      <a:pt x="13301" y="8341"/>
                    </a:lnTo>
                    <a:lnTo>
                      <a:pt x="13202" y="8021"/>
                    </a:lnTo>
                    <a:lnTo>
                      <a:pt x="13178" y="7922"/>
                    </a:lnTo>
                    <a:lnTo>
                      <a:pt x="12709" y="6343"/>
                    </a:lnTo>
                    <a:lnTo>
                      <a:pt x="12289" y="4788"/>
                    </a:lnTo>
                    <a:lnTo>
                      <a:pt x="11672" y="2592"/>
                    </a:lnTo>
                    <a:lnTo>
                      <a:pt x="11574" y="2296"/>
                    </a:lnTo>
                    <a:lnTo>
                      <a:pt x="11475" y="2000"/>
                    </a:lnTo>
                    <a:lnTo>
                      <a:pt x="11352" y="1753"/>
                    </a:lnTo>
                    <a:lnTo>
                      <a:pt x="11228" y="1506"/>
                    </a:lnTo>
                    <a:lnTo>
                      <a:pt x="11080" y="1259"/>
                    </a:lnTo>
                    <a:lnTo>
                      <a:pt x="10932" y="1062"/>
                    </a:lnTo>
                    <a:lnTo>
                      <a:pt x="10759" y="865"/>
                    </a:lnTo>
                    <a:lnTo>
                      <a:pt x="10587" y="692"/>
                    </a:lnTo>
                    <a:lnTo>
                      <a:pt x="10414" y="544"/>
                    </a:lnTo>
                    <a:lnTo>
                      <a:pt x="10217" y="396"/>
                    </a:lnTo>
                    <a:lnTo>
                      <a:pt x="9994" y="297"/>
                    </a:lnTo>
                    <a:lnTo>
                      <a:pt x="9772" y="198"/>
                    </a:lnTo>
                    <a:lnTo>
                      <a:pt x="9550" y="124"/>
                    </a:lnTo>
                    <a:lnTo>
                      <a:pt x="9328" y="50"/>
                    </a:lnTo>
                    <a:lnTo>
                      <a:pt x="9081" y="26"/>
                    </a:lnTo>
                    <a:lnTo>
                      <a:pt x="8588" y="26"/>
                    </a:lnTo>
                    <a:lnTo>
                      <a:pt x="8341" y="50"/>
                    </a:lnTo>
                    <a:lnTo>
                      <a:pt x="8094" y="124"/>
                    </a:lnTo>
                    <a:lnTo>
                      <a:pt x="7848" y="174"/>
                    </a:lnTo>
                    <a:lnTo>
                      <a:pt x="7576" y="272"/>
                    </a:lnTo>
                    <a:lnTo>
                      <a:pt x="7329" y="396"/>
                    </a:lnTo>
                    <a:lnTo>
                      <a:pt x="7058" y="519"/>
                    </a:lnTo>
                    <a:lnTo>
                      <a:pt x="6811" y="667"/>
                    </a:lnTo>
                    <a:lnTo>
                      <a:pt x="6540" y="840"/>
                    </a:lnTo>
                    <a:lnTo>
                      <a:pt x="6244" y="1037"/>
                    </a:lnTo>
                    <a:lnTo>
                      <a:pt x="5948" y="1185"/>
                    </a:lnTo>
                    <a:lnTo>
                      <a:pt x="5824" y="1259"/>
                    </a:lnTo>
                    <a:lnTo>
                      <a:pt x="5725" y="1333"/>
                    </a:lnTo>
                    <a:lnTo>
                      <a:pt x="5553" y="1481"/>
                    </a:lnTo>
                    <a:lnTo>
                      <a:pt x="5553" y="1506"/>
                    </a:lnTo>
                    <a:lnTo>
                      <a:pt x="5429" y="1358"/>
                    </a:lnTo>
                    <a:lnTo>
                      <a:pt x="5380" y="1259"/>
                    </a:lnTo>
                    <a:lnTo>
                      <a:pt x="5380" y="1185"/>
                    </a:lnTo>
                    <a:lnTo>
                      <a:pt x="5405" y="1136"/>
                    </a:lnTo>
                    <a:lnTo>
                      <a:pt x="5429" y="1087"/>
                    </a:lnTo>
                    <a:lnTo>
                      <a:pt x="5479" y="939"/>
                    </a:lnTo>
                    <a:lnTo>
                      <a:pt x="5528" y="791"/>
                    </a:lnTo>
                    <a:lnTo>
                      <a:pt x="5553" y="692"/>
                    </a:lnTo>
                    <a:lnTo>
                      <a:pt x="5553" y="593"/>
                    </a:lnTo>
                    <a:lnTo>
                      <a:pt x="5528" y="470"/>
                    </a:lnTo>
                    <a:lnTo>
                      <a:pt x="5479" y="371"/>
                    </a:lnTo>
                    <a:lnTo>
                      <a:pt x="5405" y="272"/>
                    </a:lnTo>
                    <a:lnTo>
                      <a:pt x="5331" y="174"/>
                    </a:lnTo>
                    <a:lnTo>
                      <a:pt x="5183" y="100"/>
                    </a:lnTo>
                    <a:lnTo>
                      <a:pt x="4985" y="26"/>
                    </a:lnTo>
                    <a:lnTo>
                      <a:pt x="481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5" name="Google Shape;3050;p45">
                <a:extLst>
                  <a:ext uri="{FF2B5EF4-FFF2-40B4-BE49-F238E27FC236}">
                    <a16:creationId xmlns:a16="http://schemas.microsoft.com/office/drawing/2014/main" id="{8E0477D9-098B-4C51-BF12-203455AD7D70}"/>
                  </a:ext>
                </a:extLst>
              </p:cNvPr>
              <p:cNvSpPr/>
              <p:nvPr/>
            </p:nvSpPr>
            <p:spPr>
              <a:xfrm>
                <a:off x="4926476" y="1551965"/>
                <a:ext cx="514001" cy="548868"/>
              </a:xfrm>
              <a:custGeom>
                <a:avLst/>
                <a:gdLst/>
                <a:ahLst/>
                <a:cxnLst/>
                <a:rect l="l" t="t" r="r" b="b"/>
                <a:pathLst>
                  <a:path w="25813" h="27564" extrusionOk="0">
                    <a:moveTo>
                      <a:pt x="7873" y="1"/>
                    </a:moveTo>
                    <a:lnTo>
                      <a:pt x="7700" y="50"/>
                    </a:lnTo>
                    <a:lnTo>
                      <a:pt x="7453" y="149"/>
                    </a:lnTo>
                    <a:lnTo>
                      <a:pt x="6417" y="617"/>
                    </a:lnTo>
                    <a:lnTo>
                      <a:pt x="5750" y="914"/>
                    </a:lnTo>
                    <a:lnTo>
                      <a:pt x="5454" y="1086"/>
                    </a:lnTo>
                    <a:lnTo>
                      <a:pt x="5158" y="1259"/>
                    </a:lnTo>
                    <a:lnTo>
                      <a:pt x="4887" y="1407"/>
                    </a:lnTo>
                    <a:lnTo>
                      <a:pt x="4640" y="1555"/>
                    </a:lnTo>
                    <a:lnTo>
                      <a:pt x="4369" y="1629"/>
                    </a:lnTo>
                    <a:lnTo>
                      <a:pt x="4245" y="1654"/>
                    </a:lnTo>
                    <a:lnTo>
                      <a:pt x="4122" y="1679"/>
                    </a:lnTo>
                    <a:lnTo>
                      <a:pt x="3900" y="1629"/>
                    </a:lnTo>
                    <a:lnTo>
                      <a:pt x="3653" y="1605"/>
                    </a:lnTo>
                    <a:lnTo>
                      <a:pt x="3480" y="1555"/>
                    </a:lnTo>
                    <a:lnTo>
                      <a:pt x="3308" y="1555"/>
                    </a:lnTo>
                    <a:lnTo>
                      <a:pt x="3110" y="1580"/>
                    </a:lnTo>
                    <a:lnTo>
                      <a:pt x="2937" y="1605"/>
                    </a:lnTo>
                    <a:lnTo>
                      <a:pt x="2839" y="1703"/>
                    </a:lnTo>
                    <a:lnTo>
                      <a:pt x="2691" y="1827"/>
                    </a:lnTo>
                    <a:lnTo>
                      <a:pt x="2592" y="1975"/>
                    </a:lnTo>
                    <a:lnTo>
                      <a:pt x="2493" y="2123"/>
                    </a:lnTo>
                    <a:lnTo>
                      <a:pt x="2419" y="2271"/>
                    </a:lnTo>
                    <a:lnTo>
                      <a:pt x="2370" y="2419"/>
                    </a:lnTo>
                    <a:lnTo>
                      <a:pt x="2345" y="2592"/>
                    </a:lnTo>
                    <a:lnTo>
                      <a:pt x="2345" y="2962"/>
                    </a:lnTo>
                    <a:lnTo>
                      <a:pt x="2345" y="4418"/>
                    </a:lnTo>
                    <a:lnTo>
                      <a:pt x="2345" y="5898"/>
                    </a:lnTo>
                    <a:lnTo>
                      <a:pt x="1876" y="6367"/>
                    </a:lnTo>
                    <a:lnTo>
                      <a:pt x="1728" y="6367"/>
                    </a:lnTo>
                    <a:lnTo>
                      <a:pt x="1580" y="6392"/>
                    </a:lnTo>
                    <a:lnTo>
                      <a:pt x="1531" y="6416"/>
                    </a:lnTo>
                    <a:lnTo>
                      <a:pt x="1481" y="6466"/>
                    </a:lnTo>
                    <a:lnTo>
                      <a:pt x="1432" y="6515"/>
                    </a:lnTo>
                    <a:lnTo>
                      <a:pt x="1383" y="6589"/>
                    </a:lnTo>
                    <a:lnTo>
                      <a:pt x="1235" y="6614"/>
                    </a:lnTo>
                    <a:lnTo>
                      <a:pt x="1111" y="6638"/>
                    </a:lnTo>
                    <a:lnTo>
                      <a:pt x="1062" y="6663"/>
                    </a:lnTo>
                    <a:lnTo>
                      <a:pt x="988" y="6712"/>
                    </a:lnTo>
                    <a:lnTo>
                      <a:pt x="939" y="6762"/>
                    </a:lnTo>
                    <a:lnTo>
                      <a:pt x="914" y="6836"/>
                    </a:lnTo>
                    <a:lnTo>
                      <a:pt x="766" y="6836"/>
                    </a:lnTo>
                    <a:lnTo>
                      <a:pt x="643" y="6885"/>
                    </a:lnTo>
                    <a:lnTo>
                      <a:pt x="568" y="6910"/>
                    </a:lnTo>
                    <a:lnTo>
                      <a:pt x="519" y="6935"/>
                    </a:lnTo>
                    <a:lnTo>
                      <a:pt x="470" y="7009"/>
                    </a:lnTo>
                    <a:lnTo>
                      <a:pt x="445" y="7083"/>
                    </a:lnTo>
                    <a:lnTo>
                      <a:pt x="445" y="7058"/>
                    </a:lnTo>
                    <a:lnTo>
                      <a:pt x="371" y="7157"/>
                    </a:lnTo>
                    <a:lnTo>
                      <a:pt x="297" y="7231"/>
                    </a:lnTo>
                    <a:lnTo>
                      <a:pt x="223" y="7428"/>
                    </a:lnTo>
                    <a:lnTo>
                      <a:pt x="174" y="7625"/>
                    </a:lnTo>
                    <a:lnTo>
                      <a:pt x="149" y="7848"/>
                    </a:lnTo>
                    <a:lnTo>
                      <a:pt x="124" y="8267"/>
                    </a:lnTo>
                    <a:lnTo>
                      <a:pt x="100" y="8489"/>
                    </a:lnTo>
                    <a:lnTo>
                      <a:pt x="26" y="8687"/>
                    </a:lnTo>
                    <a:lnTo>
                      <a:pt x="1" y="8785"/>
                    </a:lnTo>
                    <a:lnTo>
                      <a:pt x="26" y="8909"/>
                    </a:lnTo>
                    <a:lnTo>
                      <a:pt x="75" y="9007"/>
                    </a:lnTo>
                    <a:lnTo>
                      <a:pt x="149" y="9081"/>
                    </a:lnTo>
                    <a:lnTo>
                      <a:pt x="248" y="9155"/>
                    </a:lnTo>
                    <a:lnTo>
                      <a:pt x="371" y="9205"/>
                    </a:lnTo>
                    <a:lnTo>
                      <a:pt x="519" y="9229"/>
                    </a:lnTo>
                    <a:lnTo>
                      <a:pt x="667" y="9229"/>
                    </a:lnTo>
                    <a:lnTo>
                      <a:pt x="692" y="9600"/>
                    </a:lnTo>
                    <a:lnTo>
                      <a:pt x="717" y="9945"/>
                    </a:lnTo>
                    <a:lnTo>
                      <a:pt x="741" y="10315"/>
                    </a:lnTo>
                    <a:lnTo>
                      <a:pt x="741" y="10661"/>
                    </a:lnTo>
                    <a:lnTo>
                      <a:pt x="717" y="11130"/>
                    </a:lnTo>
                    <a:lnTo>
                      <a:pt x="692" y="11623"/>
                    </a:lnTo>
                    <a:lnTo>
                      <a:pt x="667" y="12092"/>
                    </a:lnTo>
                    <a:lnTo>
                      <a:pt x="643" y="12561"/>
                    </a:lnTo>
                    <a:lnTo>
                      <a:pt x="643" y="13030"/>
                    </a:lnTo>
                    <a:lnTo>
                      <a:pt x="667" y="13498"/>
                    </a:lnTo>
                    <a:lnTo>
                      <a:pt x="766" y="13967"/>
                    </a:lnTo>
                    <a:lnTo>
                      <a:pt x="840" y="14214"/>
                    </a:lnTo>
                    <a:lnTo>
                      <a:pt x="914" y="14436"/>
                    </a:lnTo>
                    <a:lnTo>
                      <a:pt x="914" y="14411"/>
                    </a:lnTo>
                    <a:lnTo>
                      <a:pt x="988" y="14559"/>
                    </a:lnTo>
                    <a:lnTo>
                      <a:pt x="1087" y="14683"/>
                    </a:lnTo>
                    <a:lnTo>
                      <a:pt x="1161" y="14708"/>
                    </a:lnTo>
                    <a:lnTo>
                      <a:pt x="1309" y="14708"/>
                    </a:lnTo>
                    <a:lnTo>
                      <a:pt x="1383" y="14683"/>
                    </a:lnTo>
                    <a:lnTo>
                      <a:pt x="1457" y="14782"/>
                    </a:lnTo>
                    <a:lnTo>
                      <a:pt x="1531" y="14856"/>
                    </a:lnTo>
                    <a:lnTo>
                      <a:pt x="1704" y="14979"/>
                    </a:lnTo>
                    <a:lnTo>
                      <a:pt x="1901" y="15053"/>
                    </a:lnTo>
                    <a:lnTo>
                      <a:pt x="2123" y="15127"/>
                    </a:lnTo>
                    <a:lnTo>
                      <a:pt x="2320" y="15201"/>
                    </a:lnTo>
                    <a:lnTo>
                      <a:pt x="2518" y="15300"/>
                    </a:lnTo>
                    <a:lnTo>
                      <a:pt x="2617" y="15349"/>
                    </a:lnTo>
                    <a:lnTo>
                      <a:pt x="2691" y="15423"/>
                    </a:lnTo>
                    <a:lnTo>
                      <a:pt x="2765" y="15497"/>
                    </a:lnTo>
                    <a:lnTo>
                      <a:pt x="2814" y="15621"/>
                    </a:lnTo>
                    <a:lnTo>
                      <a:pt x="3135" y="15793"/>
                    </a:lnTo>
                    <a:lnTo>
                      <a:pt x="3480" y="15991"/>
                    </a:lnTo>
                    <a:lnTo>
                      <a:pt x="3801" y="16163"/>
                    </a:lnTo>
                    <a:lnTo>
                      <a:pt x="4122" y="16361"/>
                    </a:lnTo>
                    <a:lnTo>
                      <a:pt x="4393" y="16608"/>
                    </a:lnTo>
                    <a:lnTo>
                      <a:pt x="4541" y="16731"/>
                    </a:lnTo>
                    <a:lnTo>
                      <a:pt x="4640" y="16879"/>
                    </a:lnTo>
                    <a:lnTo>
                      <a:pt x="4763" y="17027"/>
                    </a:lnTo>
                    <a:lnTo>
                      <a:pt x="4837" y="17200"/>
                    </a:lnTo>
                    <a:lnTo>
                      <a:pt x="4911" y="17397"/>
                    </a:lnTo>
                    <a:lnTo>
                      <a:pt x="4985" y="17619"/>
                    </a:lnTo>
                    <a:lnTo>
                      <a:pt x="5010" y="17669"/>
                    </a:lnTo>
                    <a:lnTo>
                      <a:pt x="5060" y="17718"/>
                    </a:lnTo>
                    <a:lnTo>
                      <a:pt x="5232" y="17817"/>
                    </a:lnTo>
                    <a:lnTo>
                      <a:pt x="5454" y="17915"/>
                    </a:lnTo>
                    <a:lnTo>
                      <a:pt x="5652" y="17989"/>
                    </a:lnTo>
                    <a:lnTo>
                      <a:pt x="5849" y="18162"/>
                    </a:lnTo>
                    <a:lnTo>
                      <a:pt x="6071" y="18335"/>
                    </a:lnTo>
                    <a:lnTo>
                      <a:pt x="6195" y="18409"/>
                    </a:lnTo>
                    <a:lnTo>
                      <a:pt x="6318" y="18458"/>
                    </a:lnTo>
                    <a:lnTo>
                      <a:pt x="6441" y="18483"/>
                    </a:lnTo>
                    <a:lnTo>
                      <a:pt x="6589" y="18458"/>
                    </a:lnTo>
                    <a:lnTo>
                      <a:pt x="6639" y="18606"/>
                    </a:lnTo>
                    <a:lnTo>
                      <a:pt x="6688" y="18705"/>
                    </a:lnTo>
                    <a:lnTo>
                      <a:pt x="6762" y="18804"/>
                    </a:lnTo>
                    <a:lnTo>
                      <a:pt x="6836" y="18878"/>
                    </a:lnTo>
                    <a:lnTo>
                      <a:pt x="6935" y="18927"/>
                    </a:lnTo>
                    <a:lnTo>
                      <a:pt x="7034" y="18952"/>
                    </a:lnTo>
                    <a:lnTo>
                      <a:pt x="7280" y="18952"/>
                    </a:lnTo>
                    <a:lnTo>
                      <a:pt x="7256" y="19051"/>
                    </a:lnTo>
                    <a:lnTo>
                      <a:pt x="7256" y="19125"/>
                    </a:lnTo>
                    <a:lnTo>
                      <a:pt x="7256" y="19174"/>
                    </a:lnTo>
                    <a:lnTo>
                      <a:pt x="7305" y="19223"/>
                    </a:lnTo>
                    <a:lnTo>
                      <a:pt x="7404" y="19322"/>
                    </a:lnTo>
                    <a:lnTo>
                      <a:pt x="7552" y="19396"/>
                    </a:lnTo>
                    <a:lnTo>
                      <a:pt x="7527" y="19988"/>
                    </a:lnTo>
                    <a:lnTo>
                      <a:pt x="7552" y="20284"/>
                    </a:lnTo>
                    <a:lnTo>
                      <a:pt x="7576" y="20556"/>
                    </a:lnTo>
                    <a:lnTo>
                      <a:pt x="7601" y="20778"/>
                    </a:lnTo>
                    <a:lnTo>
                      <a:pt x="7626" y="20926"/>
                    </a:lnTo>
                    <a:lnTo>
                      <a:pt x="7576" y="21074"/>
                    </a:lnTo>
                    <a:lnTo>
                      <a:pt x="7502" y="21173"/>
                    </a:lnTo>
                    <a:lnTo>
                      <a:pt x="7552" y="21617"/>
                    </a:lnTo>
                    <a:lnTo>
                      <a:pt x="7626" y="21691"/>
                    </a:lnTo>
                    <a:lnTo>
                      <a:pt x="7700" y="21765"/>
                    </a:lnTo>
                    <a:lnTo>
                      <a:pt x="7799" y="21938"/>
                    </a:lnTo>
                    <a:lnTo>
                      <a:pt x="7873" y="22110"/>
                    </a:lnTo>
                    <a:lnTo>
                      <a:pt x="7947" y="22184"/>
                    </a:lnTo>
                    <a:lnTo>
                      <a:pt x="8021" y="22234"/>
                    </a:lnTo>
                    <a:lnTo>
                      <a:pt x="8095" y="22382"/>
                    </a:lnTo>
                    <a:lnTo>
                      <a:pt x="8218" y="22456"/>
                    </a:lnTo>
                    <a:lnTo>
                      <a:pt x="8341" y="22505"/>
                    </a:lnTo>
                    <a:lnTo>
                      <a:pt x="8490" y="22505"/>
                    </a:lnTo>
                    <a:lnTo>
                      <a:pt x="8490" y="22481"/>
                    </a:lnTo>
                    <a:lnTo>
                      <a:pt x="8514" y="22505"/>
                    </a:lnTo>
                    <a:lnTo>
                      <a:pt x="8490" y="22505"/>
                    </a:lnTo>
                    <a:lnTo>
                      <a:pt x="8490" y="22949"/>
                    </a:lnTo>
                    <a:lnTo>
                      <a:pt x="8514" y="22925"/>
                    </a:lnTo>
                    <a:lnTo>
                      <a:pt x="8341" y="23122"/>
                    </a:lnTo>
                    <a:lnTo>
                      <a:pt x="8218" y="23344"/>
                    </a:lnTo>
                    <a:lnTo>
                      <a:pt x="8119" y="23566"/>
                    </a:lnTo>
                    <a:lnTo>
                      <a:pt x="8070" y="23813"/>
                    </a:lnTo>
                    <a:lnTo>
                      <a:pt x="8045" y="24060"/>
                    </a:lnTo>
                    <a:lnTo>
                      <a:pt x="8045" y="24307"/>
                    </a:lnTo>
                    <a:lnTo>
                      <a:pt x="8095" y="24578"/>
                    </a:lnTo>
                    <a:lnTo>
                      <a:pt x="8169" y="24825"/>
                    </a:lnTo>
                    <a:lnTo>
                      <a:pt x="8267" y="25072"/>
                    </a:lnTo>
                    <a:lnTo>
                      <a:pt x="8391" y="25294"/>
                    </a:lnTo>
                    <a:lnTo>
                      <a:pt x="8564" y="25516"/>
                    </a:lnTo>
                    <a:lnTo>
                      <a:pt x="8736" y="25713"/>
                    </a:lnTo>
                    <a:lnTo>
                      <a:pt x="8934" y="25886"/>
                    </a:lnTo>
                    <a:lnTo>
                      <a:pt x="9156" y="26059"/>
                    </a:lnTo>
                    <a:lnTo>
                      <a:pt x="9403" y="26182"/>
                    </a:lnTo>
                    <a:lnTo>
                      <a:pt x="9674" y="26281"/>
                    </a:lnTo>
                    <a:lnTo>
                      <a:pt x="9674" y="26256"/>
                    </a:lnTo>
                    <a:lnTo>
                      <a:pt x="9699" y="26281"/>
                    </a:lnTo>
                    <a:lnTo>
                      <a:pt x="9674" y="26281"/>
                    </a:lnTo>
                    <a:lnTo>
                      <a:pt x="9822" y="26429"/>
                    </a:lnTo>
                    <a:lnTo>
                      <a:pt x="9995" y="26503"/>
                    </a:lnTo>
                    <a:lnTo>
                      <a:pt x="10192" y="26552"/>
                    </a:lnTo>
                    <a:lnTo>
                      <a:pt x="10390" y="26527"/>
                    </a:lnTo>
                    <a:lnTo>
                      <a:pt x="10390" y="26503"/>
                    </a:lnTo>
                    <a:lnTo>
                      <a:pt x="10414" y="26527"/>
                    </a:lnTo>
                    <a:lnTo>
                      <a:pt x="10390" y="26527"/>
                    </a:lnTo>
                    <a:lnTo>
                      <a:pt x="10414" y="26750"/>
                    </a:lnTo>
                    <a:lnTo>
                      <a:pt x="10464" y="26947"/>
                    </a:lnTo>
                    <a:lnTo>
                      <a:pt x="10538" y="27144"/>
                    </a:lnTo>
                    <a:lnTo>
                      <a:pt x="10612" y="27317"/>
                    </a:lnTo>
                    <a:lnTo>
                      <a:pt x="10809" y="27416"/>
                    </a:lnTo>
                    <a:lnTo>
                      <a:pt x="11006" y="27490"/>
                    </a:lnTo>
                    <a:lnTo>
                      <a:pt x="11229" y="27539"/>
                    </a:lnTo>
                    <a:lnTo>
                      <a:pt x="11451" y="27564"/>
                    </a:lnTo>
                    <a:lnTo>
                      <a:pt x="11549" y="27514"/>
                    </a:lnTo>
                    <a:lnTo>
                      <a:pt x="11648" y="27465"/>
                    </a:lnTo>
                    <a:lnTo>
                      <a:pt x="11771" y="27416"/>
                    </a:lnTo>
                    <a:lnTo>
                      <a:pt x="11919" y="27416"/>
                    </a:lnTo>
                    <a:lnTo>
                      <a:pt x="17348" y="27095"/>
                    </a:lnTo>
                    <a:lnTo>
                      <a:pt x="22777" y="26774"/>
                    </a:lnTo>
                    <a:lnTo>
                      <a:pt x="23295" y="26750"/>
                    </a:lnTo>
                    <a:lnTo>
                      <a:pt x="23616" y="26750"/>
                    </a:lnTo>
                    <a:lnTo>
                      <a:pt x="23813" y="26774"/>
                    </a:lnTo>
                    <a:lnTo>
                      <a:pt x="23838" y="26651"/>
                    </a:lnTo>
                    <a:lnTo>
                      <a:pt x="23813" y="26379"/>
                    </a:lnTo>
                    <a:lnTo>
                      <a:pt x="23764" y="25516"/>
                    </a:lnTo>
                    <a:lnTo>
                      <a:pt x="23641" y="24627"/>
                    </a:lnTo>
                    <a:lnTo>
                      <a:pt x="23591" y="24307"/>
                    </a:lnTo>
                    <a:lnTo>
                      <a:pt x="23542" y="24109"/>
                    </a:lnTo>
                    <a:lnTo>
                      <a:pt x="23443" y="23862"/>
                    </a:lnTo>
                    <a:lnTo>
                      <a:pt x="23320" y="23517"/>
                    </a:lnTo>
                    <a:lnTo>
                      <a:pt x="23098" y="22875"/>
                    </a:lnTo>
                    <a:lnTo>
                      <a:pt x="22999" y="22555"/>
                    </a:lnTo>
                    <a:lnTo>
                      <a:pt x="22925" y="22234"/>
                    </a:lnTo>
                    <a:lnTo>
                      <a:pt x="22900" y="21938"/>
                    </a:lnTo>
                    <a:lnTo>
                      <a:pt x="22876" y="21666"/>
                    </a:lnTo>
                    <a:lnTo>
                      <a:pt x="22925" y="21419"/>
                    </a:lnTo>
                    <a:lnTo>
                      <a:pt x="22974" y="21296"/>
                    </a:lnTo>
                    <a:lnTo>
                      <a:pt x="23024" y="21197"/>
                    </a:lnTo>
                    <a:lnTo>
                      <a:pt x="23196" y="20852"/>
                    </a:lnTo>
                    <a:lnTo>
                      <a:pt x="23320" y="20531"/>
                    </a:lnTo>
                    <a:lnTo>
                      <a:pt x="23419" y="20186"/>
                    </a:lnTo>
                    <a:lnTo>
                      <a:pt x="23468" y="19840"/>
                    </a:lnTo>
                    <a:lnTo>
                      <a:pt x="23493" y="19495"/>
                    </a:lnTo>
                    <a:lnTo>
                      <a:pt x="23468" y="19149"/>
                    </a:lnTo>
                    <a:lnTo>
                      <a:pt x="23443" y="18483"/>
                    </a:lnTo>
                    <a:lnTo>
                      <a:pt x="23394" y="17792"/>
                    </a:lnTo>
                    <a:lnTo>
                      <a:pt x="23394" y="17471"/>
                    </a:lnTo>
                    <a:lnTo>
                      <a:pt x="23419" y="17175"/>
                    </a:lnTo>
                    <a:lnTo>
                      <a:pt x="23493" y="16904"/>
                    </a:lnTo>
                    <a:lnTo>
                      <a:pt x="23591" y="16632"/>
                    </a:lnTo>
                    <a:lnTo>
                      <a:pt x="23764" y="16361"/>
                    </a:lnTo>
                    <a:lnTo>
                      <a:pt x="23986" y="16114"/>
                    </a:lnTo>
                    <a:lnTo>
                      <a:pt x="24060" y="16040"/>
                    </a:lnTo>
                    <a:lnTo>
                      <a:pt x="24109" y="15941"/>
                    </a:lnTo>
                    <a:lnTo>
                      <a:pt x="24134" y="15818"/>
                    </a:lnTo>
                    <a:lnTo>
                      <a:pt x="24134" y="15719"/>
                    </a:lnTo>
                    <a:lnTo>
                      <a:pt x="24109" y="15423"/>
                    </a:lnTo>
                    <a:lnTo>
                      <a:pt x="24109" y="15127"/>
                    </a:lnTo>
                    <a:lnTo>
                      <a:pt x="24159" y="14831"/>
                    </a:lnTo>
                    <a:lnTo>
                      <a:pt x="24208" y="14559"/>
                    </a:lnTo>
                    <a:lnTo>
                      <a:pt x="24282" y="14263"/>
                    </a:lnTo>
                    <a:lnTo>
                      <a:pt x="24381" y="13967"/>
                    </a:lnTo>
                    <a:lnTo>
                      <a:pt x="24603" y="13400"/>
                    </a:lnTo>
                    <a:lnTo>
                      <a:pt x="24751" y="12956"/>
                    </a:lnTo>
                    <a:lnTo>
                      <a:pt x="24899" y="12511"/>
                    </a:lnTo>
                    <a:lnTo>
                      <a:pt x="25022" y="12043"/>
                    </a:lnTo>
                    <a:lnTo>
                      <a:pt x="25121" y="11549"/>
                    </a:lnTo>
                    <a:lnTo>
                      <a:pt x="25195" y="11426"/>
                    </a:lnTo>
                    <a:lnTo>
                      <a:pt x="25442" y="11055"/>
                    </a:lnTo>
                    <a:lnTo>
                      <a:pt x="25565" y="10858"/>
                    </a:lnTo>
                    <a:lnTo>
                      <a:pt x="25664" y="10636"/>
                    </a:lnTo>
                    <a:lnTo>
                      <a:pt x="25738" y="10389"/>
                    </a:lnTo>
                    <a:lnTo>
                      <a:pt x="25787" y="10142"/>
                    </a:lnTo>
                    <a:lnTo>
                      <a:pt x="25812" y="9871"/>
                    </a:lnTo>
                    <a:lnTo>
                      <a:pt x="25787" y="9575"/>
                    </a:lnTo>
                    <a:lnTo>
                      <a:pt x="25787" y="9476"/>
                    </a:lnTo>
                    <a:lnTo>
                      <a:pt x="25738" y="9402"/>
                    </a:lnTo>
                    <a:lnTo>
                      <a:pt x="25689" y="9328"/>
                    </a:lnTo>
                    <a:lnTo>
                      <a:pt x="25615" y="9254"/>
                    </a:lnTo>
                    <a:lnTo>
                      <a:pt x="25467" y="9205"/>
                    </a:lnTo>
                    <a:lnTo>
                      <a:pt x="25319" y="9180"/>
                    </a:lnTo>
                    <a:lnTo>
                      <a:pt x="25245" y="9180"/>
                    </a:lnTo>
                    <a:lnTo>
                      <a:pt x="25072" y="9205"/>
                    </a:lnTo>
                    <a:lnTo>
                      <a:pt x="24899" y="9279"/>
                    </a:lnTo>
                    <a:lnTo>
                      <a:pt x="24751" y="9328"/>
                    </a:lnTo>
                    <a:lnTo>
                      <a:pt x="24628" y="9402"/>
                    </a:lnTo>
                    <a:lnTo>
                      <a:pt x="24529" y="9501"/>
                    </a:lnTo>
                    <a:lnTo>
                      <a:pt x="24430" y="9600"/>
                    </a:lnTo>
                    <a:lnTo>
                      <a:pt x="24307" y="9797"/>
                    </a:lnTo>
                    <a:lnTo>
                      <a:pt x="24208" y="10019"/>
                    </a:lnTo>
                    <a:lnTo>
                      <a:pt x="24159" y="10216"/>
                    </a:lnTo>
                    <a:lnTo>
                      <a:pt x="24134" y="10414"/>
                    </a:lnTo>
                    <a:lnTo>
                      <a:pt x="24134" y="10587"/>
                    </a:lnTo>
                    <a:lnTo>
                      <a:pt x="24134" y="10784"/>
                    </a:lnTo>
                    <a:lnTo>
                      <a:pt x="24109" y="10932"/>
                    </a:lnTo>
                    <a:lnTo>
                      <a:pt x="21642" y="13400"/>
                    </a:lnTo>
                    <a:lnTo>
                      <a:pt x="21691" y="13128"/>
                    </a:lnTo>
                    <a:lnTo>
                      <a:pt x="21765" y="12882"/>
                    </a:lnTo>
                    <a:lnTo>
                      <a:pt x="21864" y="12635"/>
                    </a:lnTo>
                    <a:lnTo>
                      <a:pt x="21963" y="12413"/>
                    </a:lnTo>
                    <a:lnTo>
                      <a:pt x="22086" y="12191"/>
                    </a:lnTo>
                    <a:lnTo>
                      <a:pt x="22209" y="11993"/>
                    </a:lnTo>
                    <a:lnTo>
                      <a:pt x="22382" y="11820"/>
                    </a:lnTo>
                    <a:lnTo>
                      <a:pt x="22555" y="11648"/>
                    </a:lnTo>
                    <a:lnTo>
                      <a:pt x="22654" y="11549"/>
                    </a:lnTo>
                    <a:lnTo>
                      <a:pt x="22802" y="11401"/>
                    </a:lnTo>
                    <a:lnTo>
                      <a:pt x="22950" y="11253"/>
                    </a:lnTo>
                    <a:lnTo>
                      <a:pt x="23024" y="11154"/>
                    </a:lnTo>
                    <a:lnTo>
                      <a:pt x="23073" y="11031"/>
                    </a:lnTo>
                    <a:lnTo>
                      <a:pt x="23122" y="10907"/>
                    </a:lnTo>
                    <a:lnTo>
                      <a:pt x="23122" y="10784"/>
                    </a:lnTo>
                    <a:lnTo>
                      <a:pt x="23122" y="10710"/>
                    </a:lnTo>
                    <a:lnTo>
                      <a:pt x="22999" y="10784"/>
                    </a:lnTo>
                    <a:lnTo>
                      <a:pt x="22876" y="10833"/>
                    </a:lnTo>
                    <a:lnTo>
                      <a:pt x="22752" y="10858"/>
                    </a:lnTo>
                    <a:lnTo>
                      <a:pt x="22629" y="10858"/>
                    </a:lnTo>
                    <a:lnTo>
                      <a:pt x="22654" y="10759"/>
                    </a:lnTo>
                    <a:lnTo>
                      <a:pt x="22629" y="10661"/>
                    </a:lnTo>
                    <a:lnTo>
                      <a:pt x="22580" y="10537"/>
                    </a:lnTo>
                    <a:lnTo>
                      <a:pt x="22456" y="10389"/>
                    </a:lnTo>
                    <a:lnTo>
                      <a:pt x="22481" y="10389"/>
                    </a:lnTo>
                    <a:lnTo>
                      <a:pt x="22407" y="10291"/>
                    </a:lnTo>
                    <a:lnTo>
                      <a:pt x="22357" y="10192"/>
                    </a:lnTo>
                    <a:lnTo>
                      <a:pt x="22283" y="9945"/>
                    </a:lnTo>
                    <a:lnTo>
                      <a:pt x="22209" y="9698"/>
                    </a:lnTo>
                    <a:lnTo>
                      <a:pt x="22111" y="9452"/>
                    </a:lnTo>
                    <a:lnTo>
                      <a:pt x="22135" y="9377"/>
                    </a:lnTo>
                    <a:lnTo>
                      <a:pt x="22086" y="9377"/>
                    </a:lnTo>
                    <a:lnTo>
                      <a:pt x="21963" y="9229"/>
                    </a:lnTo>
                    <a:lnTo>
                      <a:pt x="21839" y="9131"/>
                    </a:lnTo>
                    <a:lnTo>
                      <a:pt x="21741" y="9081"/>
                    </a:lnTo>
                    <a:lnTo>
                      <a:pt x="21642" y="9057"/>
                    </a:lnTo>
                    <a:lnTo>
                      <a:pt x="21370" y="9032"/>
                    </a:lnTo>
                    <a:lnTo>
                      <a:pt x="21346" y="9007"/>
                    </a:lnTo>
                    <a:lnTo>
                      <a:pt x="21321" y="8958"/>
                    </a:lnTo>
                    <a:lnTo>
                      <a:pt x="21346" y="8711"/>
                    </a:lnTo>
                    <a:lnTo>
                      <a:pt x="21395" y="8440"/>
                    </a:lnTo>
                    <a:lnTo>
                      <a:pt x="21444" y="8168"/>
                    </a:lnTo>
                    <a:lnTo>
                      <a:pt x="21494" y="7946"/>
                    </a:lnTo>
                    <a:lnTo>
                      <a:pt x="21469" y="7749"/>
                    </a:lnTo>
                    <a:lnTo>
                      <a:pt x="21420" y="7551"/>
                    </a:lnTo>
                    <a:lnTo>
                      <a:pt x="21321" y="7403"/>
                    </a:lnTo>
                    <a:lnTo>
                      <a:pt x="21222" y="7231"/>
                    </a:lnTo>
                    <a:lnTo>
                      <a:pt x="21074" y="7083"/>
                    </a:lnTo>
                    <a:lnTo>
                      <a:pt x="20828" y="6737"/>
                    </a:lnTo>
                    <a:lnTo>
                      <a:pt x="20605" y="6490"/>
                    </a:lnTo>
                    <a:lnTo>
                      <a:pt x="20408" y="6293"/>
                    </a:lnTo>
                    <a:lnTo>
                      <a:pt x="20186" y="6120"/>
                    </a:lnTo>
                    <a:lnTo>
                      <a:pt x="19964" y="5997"/>
                    </a:lnTo>
                    <a:lnTo>
                      <a:pt x="19717" y="5898"/>
                    </a:lnTo>
                    <a:lnTo>
                      <a:pt x="19495" y="5824"/>
                    </a:lnTo>
                    <a:lnTo>
                      <a:pt x="19248" y="5775"/>
                    </a:lnTo>
                    <a:lnTo>
                      <a:pt x="19002" y="5725"/>
                    </a:lnTo>
                    <a:lnTo>
                      <a:pt x="18483" y="5701"/>
                    </a:lnTo>
                    <a:lnTo>
                      <a:pt x="17990" y="5651"/>
                    </a:lnTo>
                    <a:lnTo>
                      <a:pt x="17743" y="5627"/>
                    </a:lnTo>
                    <a:lnTo>
                      <a:pt x="17496" y="5577"/>
                    </a:lnTo>
                    <a:lnTo>
                      <a:pt x="17274" y="5503"/>
                    </a:lnTo>
                    <a:lnTo>
                      <a:pt x="17052" y="5429"/>
                    </a:lnTo>
                    <a:lnTo>
                      <a:pt x="17027" y="5429"/>
                    </a:lnTo>
                    <a:lnTo>
                      <a:pt x="16904" y="5355"/>
                    </a:lnTo>
                    <a:lnTo>
                      <a:pt x="16805" y="5257"/>
                    </a:lnTo>
                    <a:lnTo>
                      <a:pt x="16781" y="5183"/>
                    </a:lnTo>
                    <a:lnTo>
                      <a:pt x="16756" y="5133"/>
                    </a:lnTo>
                    <a:lnTo>
                      <a:pt x="16756" y="5059"/>
                    </a:lnTo>
                    <a:lnTo>
                      <a:pt x="16781" y="4960"/>
                    </a:lnTo>
                    <a:lnTo>
                      <a:pt x="16707" y="4985"/>
                    </a:lnTo>
                    <a:lnTo>
                      <a:pt x="16657" y="4960"/>
                    </a:lnTo>
                    <a:lnTo>
                      <a:pt x="16583" y="4911"/>
                    </a:lnTo>
                    <a:lnTo>
                      <a:pt x="16534" y="4837"/>
                    </a:lnTo>
                    <a:lnTo>
                      <a:pt x="16509" y="4738"/>
                    </a:lnTo>
                    <a:lnTo>
                      <a:pt x="14288" y="4418"/>
                    </a:lnTo>
                    <a:lnTo>
                      <a:pt x="12339" y="4072"/>
                    </a:lnTo>
                    <a:lnTo>
                      <a:pt x="12018" y="3998"/>
                    </a:lnTo>
                    <a:lnTo>
                      <a:pt x="11895" y="3949"/>
                    </a:lnTo>
                    <a:lnTo>
                      <a:pt x="11771" y="3875"/>
                    </a:lnTo>
                    <a:lnTo>
                      <a:pt x="11673" y="3776"/>
                    </a:lnTo>
                    <a:lnTo>
                      <a:pt x="11599" y="3653"/>
                    </a:lnTo>
                    <a:lnTo>
                      <a:pt x="11574" y="3505"/>
                    </a:lnTo>
                    <a:lnTo>
                      <a:pt x="11574" y="3307"/>
                    </a:lnTo>
                    <a:lnTo>
                      <a:pt x="11475" y="3282"/>
                    </a:lnTo>
                    <a:lnTo>
                      <a:pt x="11401" y="3233"/>
                    </a:lnTo>
                    <a:lnTo>
                      <a:pt x="11352" y="3184"/>
                    </a:lnTo>
                    <a:lnTo>
                      <a:pt x="11327" y="3110"/>
                    </a:lnTo>
                    <a:lnTo>
                      <a:pt x="11327" y="2986"/>
                    </a:lnTo>
                    <a:lnTo>
                      <a:pt x="11327" y="2814"/>
                    </a:lnTo>
                    <a:lnTo>
                      <a:pt x="11056" y="2838"/>
                    </a:lnTo>
                    <a:lnTo>
                      <a:pt x="10809" y="2814"/>
                    </a:lnTo>
                    <a:lnTo>
                      <a:pt x="10538" y="2764"/>
                    </a:lnTo>
                    <a:lnTo>
                      <a:pt x="10414" y="2715"/>
                    </a:lnTo>
                    <a:lnTo>
                      <a:pt x="10291" y="2641"/>
                    </a:lnTo>
                    <a:lnTo>
                      <a:pt x="10242" y="2542"/>
                    </a:lnTo>
                    <a:lnTo>
                      <a:pt x="10242" y="2443"/>
                    </a:lnTo>
                    <a:lnTo>
                      <a:pt x="10242" y="2369"/>
                    </a:lnTo>
                    <a:lnTo>
                      <a:pt x="10242" y="2271"/>
                    </a:lnTo>
                    <a:lnTo>
                      <a:pt x="10291" y="2197"/>
                    </a:lnTo>
                    <a:lnTo>
                      <a:pt x="10340" y="2123"/>
                    </a:lnTo>
                    <a:lnTo>
                      <a:pt x="10019" y="1950"/>
                    </a:lnTo>
                    <a:lnTo>
                      <a:pt x="9699" y="1827"/>
                    </a:lnTo>
                    <a:lnTo>
                      <a:pt x="9378" y="1753"/>
                    </a:lnTo>
                    <a:lnTo>
                      <a:pt x="9057" y="1728"/>
                    </a:lnTo>
                    <a:lnTo>
                      <a:pt x="8761" y="1753"/>
                    </a:lnTo>
                    <a:lnTo>
                      <a:pt x="8465" y="1802"/>
                    </a:lnTo>
                    <a:lnTo>
                      <a:pt x="8564" y="1580"/>
                    </a:lnTo>
                    <a:lnTo>
                      <a:pt x="8638" y="1358"/>
                    </a:lnTo>
                    <a:lnTo>
                      <a:pt x="8687" y="1308"/>
                    </a:lnTo>
                    <a:lnTo>
                      <a:pt x="8810" y="1111"/>
                    </a:lnTo>
                    <a:lnTo>
                      <a:pt x="8884" y="938"/>
                    </a:lnTo>
                    <a:lnTo>
                      <a:pt x="8909" y="790"/>
                    </a:lnTo>
                    <a:lnTo>
                      <a:pt x="8884" y="642"/>
                    </a:lnTo>
                    <a:lnTo>
                      <a:pt x="8835" y="519"/>
                    </a:lnTo>
                    <a:lnTo>
                      <a:pt x="8786" y="395"/>
                    </a:lnTo>
                    <a:lnTo>
                      <a:pt x="8712" y="297"/>
                    </a:lnTo>
                    <a:lnTo>
                      <a:pt x="8638" y="223"/>
                    </a:lnTo>
                    <a:lnTo>
                      <a:pt x="8490" y="124"/>
                    </a:lnTo>
                    <a:lnTo>
                      <a:pt x="8341" y="50"/>
                    </a:lnTo>
                    <a:lnTo>
                      <a:pt x="819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6" name="Google Shape;3051;p45">
                <a:extLst>
                  <a:ext uri="{FF2B5EF4-FFF2-40B4-BE49-F238E27FC236}">
                    <a16:creationId xmlns:a16="http://schemas.microsoft.com/office/drawing/2014/main" id="{46D40078-6390-4DE5-B550-2B0541FC0C9F}"/>
                  </a:ext>
                </a:extLst>
              </p:cNvPr>
              <p:cNvSpPr/>
              <p:nvPr/>
            </p:nvSpPr>
            <p:spPr>
              <a:xfrm>
                <a:off x="5782933" y="2637874"/>
                <a:ext cx="856954" cy="371985"/>
              </a:xfrm>
              <a:custGeom>
                <a:avLst/>
                <a:gdLst/>
                <a:ahLst/>
                <a:cxnLst/>
                <a:rect l="l" t="t" r="r" b="b"/>
                <a:pathLst>
                  <a:path w="43036" h="18681" extrusionOk="0">
                    <a:moveTo>
                      <a:pt x="40617" y="1"/>
                    </a:moveTo>
                    <a:lnTo>
                      <a:pt x="40469" y="50"/>
                    </a:lnTo>
                    <a:lnTo>
                      <a:pt x="40321" y="100"/>
                    </a:lnTo>
                    <a:lnTo>
                      <a:pt x="40050" y="149"/>
                    </a:lnTo>
                    <a:lnTo>
                      <a:pt x="39902" y="174"/>
                    </a:lnTo>
                    <a:lnTo>
                      <a:pt x="39680" y="124"/>
                    </a:lnTo>
                    <a:lnTo>
                      <a:pt x="39457" y="100"/>
                    </a:lnTo>
                    <a:lnTo>
                      <a:pt x="39211" y="100"/>
                    </a:lnTo>
                    <a:lnTo>
                      <a:pt x="38939" y="149"/>
                    </a:lnTo>
                    <a:lnTo>
                      <a:pt x="34868" y="1087"/>
                    </a:lnTo>
                    <a:lnTo>
                      <a:pt x="32844" y="1555"/>
                    </a:lnTo>
                    <a:lnTo>
                      <a:pt x="30821" y="1975"/>
                    </a:lnTo>
                    <a:lnTo>
                      <a:pt x="28773" y="2370"/>
                    </a:lnTo>
                    <a:lnTo>
                      <a:pt x="26725" y="2740"/>
                    </a:lnTo>
                    <a:lnTo>
                      <a:pt x="24676" y="3085"/>
                    </a:lnTo>
                    <a:lnTo>
                      <a:pt x="22604" y="3357"/>
                    </a:lnTo>
                    <a:lnTo>
                      <a:pt x="21395" y="3530"/>
                    </a:lnTo>
                    <a:lnTo>
                      <a:pt x="20161" y="3702"/>
                    </a:lnTo>
                    <a:lnTo>
                      <a:pt x="17718" y="4097"/>
                    </a:lnTo>
                    <a:lnTo>
                      <a:pt x="16484" y="4270"/>
                    </a:lnTo>
                    <a:lnTo>
                      <a:pt x="15275" y="4418"/>
                    </a:lnTo>
                    <a:lnTo>
                      <a:pt x="14041" y="4517"/>
                    </a:lnTo>
                    <a:lnTo>
                      <a:pt x="12807" y="4566"/>
                    </a:lnTo>
                    <a:lnTo>
                      <a:pt x="12536" y="4591"/>
                    </a:lnTo>
                    <a:lnTo>
                      <a:pt x="12338" y="4665"/>
                    </a:lnTo>
                    <a:lnTo>
                      <a:pt x="12166" y="4788"/>
                    </a:lnTo>
                    <a:lnTo>
                      <a:pt x="12042" y="4936"/>
                    </a:lnTo>
                    <a:lnTo>
                      <a:pt x="11499" y="5010"/>
                    </a:lnTo>
                    <a:lnTo>
                      <a:pt x="11573" y="5109"/>
                    </a:lnTo>
                    <a:lnTo>
                      <a:pt x="11623" y="5257"/>
                    </a:lnTo>
                    <a:lnTo>
                      <a:pt x="11672" y="5430"/>
                    </a:lnTo>
                    <a:lnTo>
                      <a:pt x="11722" y="5627"/>
                    </a:lnTo>
                    <a:lnTo>
                      <a:pt x="11722" y="5800"/>
                    </a:lnTo>
                    <a:lnTo>
                      <a:pt x="11697" y="5973"/>
                    </a:lnTo>
                    <a:lnTo>
                      <a:pt x="11648" y="6145"/>
                    </a:lnTo>
                    <a:lnTo>
                      <a:pt x="11524" y="6293"/>
                    </a:lnTo>
                    <a:lnTo>
                      <a:pt x="11376" y="6417"/>
                    </a:lnTo>
                    <a:lnTo>
                      <a:pt x="11154" y="6540"/>
                    </a:lnTo>
                    <a:lnTo>
                      <a:pt x="11105" y="6565"/>
                    </a:lnTo>
                    <a:lnTo>
                      <a:pt x="11055" y="6639"/>
                    </a:lnTo>
                    <a:lnTo>
                      <a:pt x="10957" y="6762"/>
                    </a:lnTo>
                    <a:lnTo>
                      <a:pt x="10883" y="6812"/>
                    </a:lnTo>
                    <a:lnTo>
                      <a:pt x="10833" y="6861"/>
                    </a:lnTo>
                    <a:lnTo>
                      <a:pt x="10784" y="6910"/>
                    </a:lnTo>
                    <a:lnTo>
                      <a:pt x="10759" y="6960"/>
                    </a:lnTo>
                    <a:lnTo>
                      <a:pt x="10734" y="7108"/>
                    </a:lnTo>
                    <a:lnTo>
                      <a:pt x="10710" y="7256"/>
                    </a:lnTo>
                    <a:lnTo>
                      <a:pt x="10636" y="7280"/>
                    </a:lnTo>
                    <a:lnTo>
                      <a:pt x="10586" y="7330"/>
                    </a:lnTo>
                    <a:lnTo>
                      <a:pt x="10537" y="7379"/>
                    </a:lnTo>
                    <a:lnTo>
                      <a:pt x="10512" y="7453"/>
                    </a:lnTo>
                    <a:lnTo>
                      <a:pt x="10488" y="7601"/>
                    </a:lnTo>
                    <a:lnTo>
                      <a:pt x="10488" y="7749"/>
                    </a:lnTo>
                    <a:lnTo>
                      <a:pt x="10414" y="7799"/>
                    </a:lnTo>
                    <a:lnTo>
                      <a:pt x="10364" y="7848"/>
                    </a:lnTo>
                    <a:lnTo>
                      <a:pt x="10216" y="7922"/>
                    </a:lnTo>
                    <a:lnTo>
                      <a:pt x="10044" y="7947"/>
                    </a:lnTo>
                    <a:lnTo>
                      <a:pt x="9896" y="7947"/>
                    </a:lnTo>
                    <a:lnTo>
                      <a:pt x="9723" y="7971"/>
                    </a:lnTo>
                    <a:lnTo>
                      <a:pt x="9575" y="7996"/>
                    </a:lnTo>
                    <a:lnTo>
                      <a:pt x="9427" y="8070"/>
                    </a:lnTo>
                    <a:lnTo>
                      <a:pt x="9353" y="8119"/>
                    </a:lnTo>
                    <a:lnTo>
                      <a:pt x="9303" y="8193"/>
                    </a:lnTo>
                    <a:lnTo>
                      <a:pt x="9205" y="8218"/>
                    </a:lnTo>
                    <a:lnTo>
                      <a:pt x="9106" y="8243"/>
                    </a:lnTo>
                    <a:lnTo>
                      <a:pt x="9057" y="8267"/>
                    </a:lnTo>
                    <a:lnTo>
                      <a:pt x="9032" y="8292"/>
                    </a:lnTo>
                    <a:lnTo>
                      <a:pt x="9032" y="8341"/>
                    </a:lnTo>
                    <a:lnTo>
                      <a:pt x="9057" y="8415"/>
                    </a:lnTo>
                    <a:lnTo>
                      <a:pt x="8958" y="8391"/>
                    </a:lnTo>
                    <a:lnTo>
                      <a:pt x="8884" y="8391"/>
                    </a:lnTo>
                    <a:lnTo>
                      <a:pt x="8810" y="8415"/>
                    </a:lnTo>
                    <a:lnTo>
                      <a:pt x="8760" y="8440"/>
                    </a:lnTo>
                    <a:lnTo>
                      <a:pt x="8662" y="8539"/>
                    </a:lnTo>
                    <a:lnTo>
                      <a:pt x="8588" y="8687"/>
                    </a:lnTo>
                    <a:lnTo>
                      <a:pt x="8489" y="8736"/>
                    </a:lnTo>
                    <a:lnTo>
                      <a:pt x="8390" y="8786"/>
                    </a:lnTo>
                    <a:lnTo>
                      <a:pt x="8143" y="8860"/>
                    </a:lnTo>
                    <a:lnTo>
                      <a:pt x="7650" y="8958"/>
                    </a:lnTo>
                    <a:lnTo>
                      <a:pt x="7403" y="9032"/>
                    </a:lnTo>
                    <a:lnTo>
                      <a:pt x="7305" y="9082"/>
                    </a:lnTo>
                    <a:lnTo>
                      <a:pt x="7206" y="9131"/>
                    </a:lnTo>
                    <a:lnTo>
                      <a:pt x="7107" y="9230"/>
                    </a:lnTo>
                    <a:lnTo>
                      <a:pt x="7033" y="9328"/>
                    </a:lnTo>
                    <a:lnTo>
                      <a:pt x="6984" y="9452"/>
                    </a:lnTo>
                    <a:lnTo>
                      <a:pt x="6934" y="9600"/>
                    </a:lnTo>
                    <a:lnTo>
                      <a:pt x="6762" y="9600"/>
                    </a:lnTo>
                    <a:lnTo>
                      <a:pt x="6638" y="9625"/>
                    </a:lnTo>
                    <a:lnTo>
                      <a:pt x="6564" y="9649"/>
                    </a:lnTo>
                    <a:lnTo>
                      <a:pt x="6515" y="9699"/>
                    </a:lnTo>
                    <a:lnTo>
                      <a:pt x="6490" y="9773"/>
                    </a:lnTo>
                    <a:lnTo>
                      <a:pt x="6441" y="9871"/>
                    </a:lnTo>
                    <a:lnTo>
                      <a:pt x="6268" y="10069"/>
                    </a:lnTo>
                    <a:lnTo>
                      <a:pt x="6095" y="10266"/>
                    </a:lnTo>
                    <a:lnTo>
                      <a:pt x="6046" y="10390"/>
                    </a:lnTo>
                    <a:lnTo>
                      <a:pt x="5997" y="10513"/>
                    </a:lnTo>
                    <a:lnTo>
                      <a:pt x="5972" y="10636"/>
                    </a:lnTo>
                    <a:lnTo>
                      <a:pt x="5972" y="10784"/>
                    </a:lnTo>
                    <a:lnTo>
                      <a:pt x="5824" y="10784"/>
                    </a:lnTo>
                    <a:lnTo>
                      <a:pt x="5676" y="10809"/>
                    </a:lnTo>
                    <a:lnTo>
                      <a:pt x="5553" y="10834"/>
                    </a:lnTo>
                    <a:lnTo>
                      <a:pt x="5429" y="10858"/>
                    </a:lnTo>
                    <a:lnTo>
                      <a:pt x="5306" y="10932"/>
                    </a:lnTo>
                    <a:lnTo>
                      <a:pt x="5207" y="11006"/>
                    </a:lnTo>
                    <a:lnTo>
                      <a:pt x="5108" y="11130"/>
                    </a:lnTo>
                    <a:lnTo>
                      <a:pt x="5034" y="11278"/>
                    </a:lnTo>
                    <a:lnTo>
                      <a:pt x="4960" y="11253"/>
                    </a:lnTo>
                    <a:lnTo>
                      <a:pt x="4812" y="11253"/>
                    </a:lnTo>
                    <a:lnTo>
                      <a:pt x="4738" y="11303"/>
                    </a:lnTo>
                    <a:lnTo>
                      <a:pt x="4639" y="11401"/>
                    </a:lnTo>
                    <a:lnTo>
                      <a:pt x="4565" y="11525"/>
                    </a:lnTo>
                    <a:lnTo>
                      <a:pt x="4343" y="11747"/>
                    </a:lnTo>
                    <a:lnTo>
                      <a:pt x="3504" y="12018"/>
                    </a:lnTo>
                    <a:lnTo>
                      <a:pt x="3085" y="12166"/>
                    </a:lnTo>
                    <a:lnTo>
                      <a:pt x="2690" y="12314"/>
                    </a:lnTo>
                    <a:lnTo>
                      <a:pt x="2295" y="12487"/>
                    </a:lnTo>
                    <a:lnTo>
                      <a:pt x="2073" y="12561"/>
                    </a:lnTo>
                    <a:lnTo>
                      <a:pt x="1900" y="12660"/>
                    </a:lnTo>
                    <a:lnTo>
                      <a:pt x="1728" y="12783"/>
                    </a:lnTo>
                    <a:lnTo>
                      <a:pt x="1604" y="12956"/>
                    </a:lnTo>
                    <a:lnTo>
                      <a:pt x="1555" y="13030"/>
                    </a:lnTo>
                    <a:lnTo>
                      <a:pt x="1506" y="13153"/>
                    </a:lnTo>
                    <a:lnTo>
                      <a:pt x="1481" y="13277"/>
                    </a:lnTo>
                    <a:lnTo>
                      <a:pt x="1481" y="13400"/>
                    </a:lnTo>
                    <a:lnTo>
                      <a:pt x="1358" y="13499"/>
                    </a:lnTo>
                    <a:lnTo>
                      <a:pt x="1308" y="13573"/>
                    </a:lnTo>
                    <a:lnTo>
                      <a:pt x="1284" y="13671"/>
                    </a:lnTo>
                    <a:lnTo>
                      <a:pt x="1284" y="13770"/>
                    </a:lnTo>
                    <a:lnTo>
                      <a:pt x="1333" y="13968"/>
                    </a:lnTo>
                    <a:lnTo>
                      <a:pt x="1382" y="14165"/>
                    </a:lnTo>
                    <a:lnTo>
                      <a:pt x="1358" y="14387"/>
                    </a:lnTo>
                    <a:lnTo>
                      <a:pt x="1210" y="14412"/>
                    </a:lnTo>
                    <a:lnTo>
                      <a:pt x="1160" y="14436"/>
                    </a:lnTo>
                    <a:lnTo>
                      <a:pt x="1086" y="14486"/>
                    </a:lnTo>
                    <a:lnTo>
                      <a:pt x="987" y="14535"/>
                    </a:lnTo>
                    <a:lnTo>
                      <a:pt x="963" y="14560"/>
                    </a:lnTo>
                    <a:lnTo>
                      <a:pt x="938" y="14560"/>
                    </a:lnTo>
                    <a:lnTo>
                      <a:pt x="691" y="14807"/>
                    </a:lnTo>
                    <a:lnTo>
                      <a:pt x="543" y="14905"/>
                    </a:lnTo>
                    <a:lnTo>
                      <a:pt x="395" y="15004"/>
                    </a:lnTo>
                    <a:lnTo>
                      <a:pt x="222" y="15349"/>
                    </a:lnTo>
                    <a:lnTo>
                      <a:pt x="0" y="15670"/>
                    </a:lnTo>
                    <a:lnTo>
                      <a:pt x="74" y="15794"/>
                    </a:lnTo>
                    <a:lnTo>
                      <a:pt x="124" y="15917"/>
                    </a:lnTo>
                    <a:lnTo>
                      <a:pt x="222" y="16040"/>
                    </a:lnTo>
                    <a:lnTo>
                      <a:pt x="321" y="16139"/>
                    </a:lnTo>
                    <a:lnTo>
                      <a:pt x="445" y="16213"/>
                    </a:lnTo>
                    <a:lnTo>
                      <a:pt x="568" y="16262"/>
                    </a:lnTo>
                    <a:lnTo>
                      <a:pt x="716" y="16312"/>
                    </a:lnTo>
                    <a:lnTo>
                      <a:pt x="6663" y="15498"/>
                    </a:lnTo>
                    <a:lnTo>
                      <a:pt x="6934" y="15473"/>
                    </a:lnTo>
                    <a:lnTo>
                      <a:pt x="7058" y="15498"/>
                    </a:lnTo>
                    <a:lnTo>
                      <a:pt x="7156" y="15522"/>
                    </a:lnTo>
                    <a:lnTo>
                      <a:pt x="7206" y="15522"/>
                    </a:lnTo>
                    <a:lnTo>
                      <a:pt x="7305" y="15374"/>
                    </a:lnTo>
                    <a:lnTo>
                      <a:pt x="7403" y="15177"/>
                    </a:lnTo>
                    <a:lnTo>
                      <a:pt x="7527" y="15004"/>
                    </a:lnTo>
                    <a:lnTo>
                      <a:pt x="8440" y="14881"/>
                    </a:lnTo>
                    <a:lnTo>
                      <a:pt x="9525" y="14436"/>
                    </a:lnTo>
                    <a:lnTo>
                      <a:pt x="9599" y="14239"/>
                    </a:lnTo>
                    <a:lnTo>
                      <a:pt x="9624" y="14165"/>
                    </a:lnTo>
                    <a:lnTo>
                      <a:pt x="9698" y="14116"/>
                    </a:lnTo>
                    <a:lnTo>
                      <a:pt x="9747" y="14091"/>
                    </a:lnTo>
                    <a:lnTo>
                      <a:pt x="9920" y="14091"/>
                    </a:lnTo>
                    <a:lnTo>
                      <a:pt x="10019" y="14116"/>
                    </a:lnTo>
                    <a:lnTo>
                      <a:pt x="10068" y="13992"/>
                    </a:lnTo>
                    <a:lnTo>
                      <a:pt x="10118" y="13869"/>
                    </a:lnTo>
                    <a:lnTo>
                      <a:pt x="10192" y="13795"/>
                    </a:lnTo>
                    <a:lnTo>
                      <a:pt x="10266" y="13721"/>
                    </a:lnTo>
                    <a:lnTo>
                      <a:pt x="10364" y="13671"/>
                    </a:lnTo>
                    <a:lnTo>
                      <a:pt x="10488" y="13647"/>
                    </a:lnTo>
                    <a:lnTo>
                      <a:pt x="10734" y="13647"/>
                    </a:lnTo>
                    <a:lnTo>
                      <a:pt x="10734" y="13671"/>
                    </a:lnTo>
                    <a:lnTo>
                      <a:pt x="11253" y="13474"/>
                    </a:lnTo>
                    <a:lnTo>
                      <a:pt x="11746" y="13351"/>
                    </a:lnTo>
                    <a:lnTo>
                      <a:pt x="12264" y="13252"/>
                    </a:lnTo>
                    <a:lnTo>
                      <a:pt x="12783" y="13178"/>
                    </a:lnTo>
                    <a:lnTo>
                      <a:pt x="13301" y="13129"/>
                    </a:lnTo>
                    <a:lnTo>
                      <a:pt x="13819" y="13129"/>
                    </a:lnTo>
                    <a:lnTo>
                      <a:pt x="14337" y="13153"/>
                    </a:lnTo>
                    <a:lnTo>
                      <a:pt x="14880" y="13203"/>
                    </a:lnTo>
                    <a:lnTo>
                      <a:pt x="15941" y="12956"/>
                    </a:lnTo>
                    <a:lnTo>
                      <a:pt x="16435" y="12832"/>
                    </a:lnTo>
                    <a:lnTo>
                      <a:pt x="16953" y="12734"/>
                    </a:lnTo>
                    <a:lnTo>
                      <a:pt x="17668" y="12832"/>
                    </a:lnTo>
                    <a:lnTo>
                      <a:pt x="17989" y="12857"/>
                    </a:lnTo>
                    <a:lnTo>
                      <a:pt x="18137" y="12956"/>
                    </a:lnTo>
                    <a:lnTo>
                      <a:pt x="18261" y="13079"/>
                    </a:lnTo>
                    <a:lnTo>
                      <a:pt x="18409" y="13227"/>
                    </a:lnTo>
                    <a:lnTo>
                      <a:pt x="18532" y="13425"/>
                    </a:lnTo>
                    <a:lnTo>
                      <a:pt x="18631" y="13400"/>
                    </a:lnTo>
                    <a:lnTo>
                      <a:pt x="18705" y="13375"/>
                    </a:lnTo>
                    <a:lnTo>
                      <a:pt x="18779" y="13400"/>
                    </a:lnTo>
                    <a:lnTo>
                      <a:pt x="18853" y="13425"/>
                    </a:lnTo>
                    <a:lnTo>
                      <a:pt x="18902" y="13474"/>
                    </a:lnTo>
                    <a:lnTo>
                      <a:pt x="18952" y="13523"/>
                    </a:lnTo>
                    <a:lnTo>
                      <a:pt x="19026" y="13671"/>
                    </a:lnTo>
                    <a:lnTo>
                      <a:pt x="19124" y="13894"/>
                    </a:lnTo>
                    <a:lnTo>
                      <a:pt x="19272" y="14066"/>
                    </a:lnTo>
                    <a:lnTo>
                      <a:pt x="19396" y="14190"/>
                    </a:lnTo>
                    <a:lnTo>
                      <a:pt x="19569" y="14313"/>
                    </a:lnTo>
                    <a:lnTo>
                      <a:pt x="19569" y="14338"/>
                    </a:lnTo>
                    <a:lnTo>
                      <a:pt x="19593" y="14338"/>
                    </a:lnTo>
                    <a:lnTo>
                      <a:pt x="19741" y="14387"/>
                    </a:lnTo>
                    <a:lnTo>
                      <a:pt x="19865" y="14436"/>
                    </a:lnTo>
                    <a:lnTo>
                      <a:pt x="20013" y="14461"/>
                    </a:lnTo>
                    <a:lnTo>
                      <a:pt x="20161" y="14486"/>
                    </a:lnTo>
                    <a:lnTo>
                      <a:pt x="20309" y="14461"/>
                    </a:lnTo>
                    <a:lnTo>
                      <a:pt x="20482" y="14461"/>
                    </a:lnTo>
                    <a:lnTo>
                      <a:pt x="20827" y="14362"/>
                    </a:lnTo>
                    <a:lnTo>
                      <a:pt x="21024" y="14288"/>
                    </a:lnTo>
                    <a:lnTo>
                      <a:pt x="21271" y="14239"/>
                    </a:lnTo>
                    <a:lnTo>
                      <a:pt x="21370" y="14239"/>
                    </a:lnTo>
                    <a:lnTo>
                      <a:pt x="21493" y="14264"/>
                    </a:lnTo>
                    <a:lnTo>
                      <a:pt x="21592" y="14313"/>
                    </a:lnTo>
                    <a:lnTo>
                      <a:pt x="21715" y="14387"/>
                    </a:lnTo>
                    <a:lnTo>
                      <a:pt x="21913" y="14412"/>
                    </a:lnTo>
                    <a:lnTo>
                      <a:pt x="22135" y="14412"/>
                    </a:lnTo>
                    <a:lnTo>
                      <a:pt x="22332" y="14387"/>
                    </a:lnTo>
                    <a:lnTo>
                      <a:pt x="22505" y="14338"/>
                    </a:lnTo>
                    <a:lnTo>
                      <a:pt x="22776" y="14264"/>
                    </a:lnTo>
                    <a:lnTo>
                      <a:pt x="23147" y="14091"/>
                    </a:lnTo>
                    <a:lnTo>
                      <a:pt x="23443" y="13968"/>
                    </a:lnTo>
                    <a:lnTo>
                      <a:pt x="23763" y="13894"/>
                    </a:lnTo>
                    <a:lnTo>
                      <a:pt x="23961" y="13844"/>
                    </a:lnTo>
                    <a:lnTo>
                      <a:pt x="24158" y="13770"/>
                    </a:lnTo>
                    <a:lnTo>
                      <a:pt x="24331" y="13696"/>
                    </a:lnTo>
                    <a:lnTo>
                      <a:pt x="24528" y="13647"/>
                    </a:lnTo>
                    <a:lnTo>
                      <a:pt x="24726" y="13647"/>
                    </a:lnTo>
                    <a:lnTo>
                      <a:pt x="24800" y="13671"/>
                    </a:lnTo>
                    <a:lnTo>
                      <a:pt x="24874" y="13696"/>
                    </a:lnTo>
                    <a:lnTo>
                      <a:pt x="24973" y="13770"/>
                    </a:lnTo>
                    <a:lnTo>
                      <a:pt x="25047" y="13869"/>
                    </a:lnTo>
                    <a:lnTo>
                      <a:pt x="25121" y="13968"/>
                    </a:lnTo>
                    <a:lnTo>
                      <a:pt x="25170" y="14116"/>
                    </a:lnTo>
                    <a:lnTo>
                      <a:pt x="25441" y="14116"/>
                    </a:lnTo>
                    <a:lnTo>
                      <a:pt x="25540" y="14140"/>
                    </a:lnTo>
                    <a:lnTo>
                      <a:pt x="25639" y="14190"/>
                    </a:lnTo>
                    <a:lnTo>
                      <a:pt x="25713" y="14264"/>
                    </a:lnTo>
                    <a:lnTo>
                      <a:pt x="25787" y="14362"/>
                    </a:lnTo>
                    <a:lnTo>
                      <a:pt x="25836" y="14461"/>
                    </a:lnTo>
                    <a:lnTo>
                      <a:pt x="25886" y="14609"/>
                    </a:lnTo>
                    <a:lnTo>
                      <a:pt x="26034" y="14584"/>
                    </a:lnTo>
                    <a:lnTo>
                      <a:pt x="26182" y="14609"/>
                    </a:lnTo>
                    <a:lnTo>
                      <a:pt x="26280" y="14708"/>
                    </a:lnTo>
                    <a:lnTo>
                      <a:pt x="26354" y="14831"/>
                    </a:lnTo>
                    <a:lnTo>
                      <a:pt x="26552" y="14881"/>
                    </a:lnTo>
                    <a:lnTo>
                      <a:pt x="26725" y="14955"/>
                    </a:lnTo>
                    <a:lnTo>
                      <a:pt x="26774" y="15029"/>
                    </a:lnTo>
                    <a:lnTo>
                      <a:pt x="26823" y="15078"/>
                    </a:lnTo>
                    <a:lnTo>
                      <a:pt x="26848" y="15177"/>
                    </a:lnTo>
                    <a:lnTo>
                      <a:pt x="26848" y="15300"/>
                    </a:lnTo>
                    <a:lnTo>
                      <a:pt x="27095" y="15300"/>
                    </a:lnTo>
                    <a:lnTo>
                      <a:pt x="27218" y="15325"/>
                    </a:lnTo>
                    <a:lnTo>
                      <a:pt x="27292" y="15374"/>
                    </a:lnTo>
                    <a:lnTo>
                      <a:pt x="27391" y="15448"/>
                    </a:lnTo>
                    <a:lnTo>
                      <a:pt x="27440" y="15547"/>
                    </a:lnTo>
                    <a:lnTo>
                      <a:pt x="27514" y="15646"/>
                    </a:lnTo>
                    <a:lnTo>
                      <a:pt x="27539" y="15794"/>
                    </a:lnTo>
                    <a:lnTo>
                      <a:pt x="27712" y="15769"/>
                    </a:lnTo>
                    <a:lnTo>
                      <a:pt x="27835" y="15794"/>
                    </a:lnTo>
                    <a:lnTo>
                      <a:pt x="27934" y="15892"/>
                    </a:lnTo>
                    <a:lnTo>
                      <a:pt x="28032" y="16016"/>
                    </a:lnTo>
                    <a:lnTo>
                      <a:pt x="28205" y="16065"/>
                    </a:lnTo>
                    <a:lnTo>
                      <a:pt x="28378" y="16139"/>
                    </a:lnTo>
                    <a:lnTo>
                      <a:pt x="28427" y="16213"/>
                    </a:lnTo>
                    <a:lnTo>
                      <a:pt x="28477" y="16262"/>
                    </a:lnTo>
                    <a:lnTo>
                      <a:pt x="28501" y="16361"/>
                    </a:lnTo>
                    <a:lnTo>
                      <a:pt x="28501" y="16485"/>
                    </a:lnTo>
                    <a:lnTo>
                      <a:pt x="28748" y="16485"/>
                    </a:lnTo>
                    <a:lnTo>
                      <a:pt x="28871" y="16509"/>
                    </a:lnTo>
                    <a:lnTo>
                      <a:pt x="28970" y="16559"/>
                    </a:lnTo>
                    <a:lnTo>
                      <a:pt x="29044" y="16633"/>
                    </a:lnTo>
                    <a:lnTo>
                      <a:pt x="29118" y="16731"/>
                    </a:lnTo>
                    <a:lnTo>
                      <a:pt x="29168" y="16830"/>
                    </a:lnTo>
                    <a:lnTo>
                      <a:pt x="29192" y="16978"/>
                    </a:lnTo>
                    <a:lnTo>
                      <a:pt x="29365" y="16953"/>
                    </a:lnTo>
                    <a:lnTo>
                      <a:pt x="29488" y="16978"/>
                    </a:lnTo>
                    <a:lnTo>
                      <a:pt x="29587" y="17077"/>
                    </a:lnTo>
                    <a:lnTo>
                      <a:pt x="29686" y="17200"/>
                    </a:lnTo>
                    <a:lnTo>
                      <a:pt x="29858" y="17250"/>
                    </a:lnTo>
                    <a:lnTo>
                      <a:pt x="30031" y="17324"/>
                    </a:lnTo>
                    <a:lnTo>
                      <a:pt x="30081" y="17398"/>
                    </a:lnTo>
                    <a:lnTo>
                      <a:pt x="30130" y="17447"/>
                    </a:lnTo>
                    <a:lnTo>
                      <a:pt x="30155" y="17546"/>
                    </a:lnTo>
                    <a:lnTo>
                      <a:pt x="30155" y="17669"/>
                    </a:lnTo>
                    <a:lnTo>
                      <a:pt x="30426" y="17669"/>
                    </a:lnTo>
                    <a:lnTo>
                      <a:pt x="30525" y="17694"/>
                    </a:lnTo>
                    <a:lnTo>
                      <a:pt x="30623" y="17743"/>
                    </a:lnTo>
                    <a:lnTo>
                      <a:pt x="30697" y="17817"/>
                    </a:lnTo>
                    <a:lnTo>
                      <a:pt x="30771" y="17916"/>
                    </a:lnTo>
                    <a:lnTo>
                      <a:pt x="30821" y="18014"/>
                    </a:lnTo>
                    <a:lnTo>
                      <a:pt x="30870" y="18163"/>
                    </a:lnTo>
                    <a:lnTo>
                      <a:pt x="31117" y="18187"/>
                    </a:lnTo>
                    <a:lnTo>
                      <a:pt x="31388" y="18187"/>
                    </a:lnTo>
                    <a:lnTo>
                      <a:pt x="31413" y="18311"/>
                    </a:lnTo>
                    <a:lnTo>
                      <a:pt x="31438" y="18434"/>
                    </a:lnTo>
                    <a:lnTo>
                      <a:pt x="31438" y="18557"/>
                    </a:lnTo>
                    <a:lnTo>
                      <a:pt x="31388" y="18681"/>
                    </a:lnTo>
                    <a:lnTo>
                      <a:pt x="31438" y="18681"/>
                    </a:lnTo>
                    <a:lnTo>
                      <a:pt x="31833" y="18656"/>
                    </a:lnTo>
                    <a:lnTo>
                      <a:pt x="32227" y="18607"/>
                    </a:lnTo>
                    <a:lnTo>
                      <a:pt x="32992" y="18459"/>
                    </a:lnTo>
                    <a:lnTo>
                      <a:pt x="33486" y="18360"/>
                    </a:lnTo>
                    <a:lnTo>
                      <a:pt x="33733" y="18286"/>
                    </a:lnTo>
                    <a:lnTo>
                      <a:pt x="33955" y="18187"/>
                    </a:lnTo>
                    <a:lnTo>
                      <a:pt x="34152" y="18064"/>
                    </a:lnTo>
                    <a:lnTo>
                      <a:pt x="34325" y="17916"/>
                    </a:lnTo>
                    <a:lnTo>
                      <a:pt x="34448" y="17718"/>
                    </a:lnTo>
                    <a:lnTo>
                      <a:pt x="34547" y="17546"/>
                    </a:lnTo>
                    <a:lnTo>
                      <a:pt x="34621" y="17324"/>
                    </a:lnTo>
                    <a:lnTo>
                      <a:pt x="34646" y="17101"/>
                    </a:lnTo>
                    <a:lnTo>
                      <a:pt x="34646" y="16855"/>
                    </a:lnTo>
                    <a:lnTo>
                      <a:pt x="34670" y="16608"/>
                    </a:lnTo>
                    <a:lnTo>
                      <a:pt x="34720" y="16386"/>
                    </a:lnTo>
                    <a:lnTo>
                      <a:pt x="34769" y="16164"/>
                    </a:lnTo>
                    <a:lnTo>
                      <a:pt x="34843" y="15942"/>
                    </a:lnTo>
                    <a:lnTo>
                      <a:pt x="34942" y="15744"/>
                    </a:lnTo>
                    <a:lnTo>
                      <a:pt x="35139" y="15349"/>
                    </a:lnTo>
                    <a:lnTo>
                      <a:pt x="35411" y="14955"/>
                    </a:lnTo>
                    <a:lnTo>
                      <a:pt x="35707" y="14584"/>
                    </a:lnTo>
                    <a:lnTo>
                      <a:pt x="36348" y="13844"/>
                    </a:lnTo>
                    <a:lnTo>
                      <a:pt x="36644" y="13499"/>
                    </a:lnTo>
                    <a:lnTo>
                      <a:pt x="36990" y="13129"/>
                    </a:lnTo>
                    <a:lnTo>
                      <a:pt x="37360" y="12758"/>
                    </a:lnTo>
                    <a:lnTo>
                      <a:pt x="37705" y="12438"/>
                    </a:lnTo>
                    <a:lnTo>
                      <a:pt x="38076" y="12142"/>
                    </a:lnTo>
                    <a:lnTo>
                      <a:pt x="38446" y="11895"/>
                    </a:lnTo>
                    <a:lnTo>
                      <a:pt x="38643" y="11796"/>
                    </a:lnTo>
                    <a:lnTo>
                      <a:pt x="38865" y="11697"/>
                    </a:lnTo>
                    <a:lnTo>
                      <a:pt x="39087" y="11623"/>
                    </a:lnTo>
                    <a:lnTo>
                      <a:pt x="39309" y="11549"/>
                    </a:lnTo>
                    <a:lnTo>
                      <a:pt x="39556" y="11500"/>
                    </a:lnTo>
                    <a:lnTo>
                      <a:pt x="39803" y="11475"/>
                    </a:lnTo>
                    <a:lnTo>
                      <a:pt x="39951" y="11451"/>
                    </a:lnTo>
                    <a:lnTo>
                      <a:pt x="40099" y="11426"/>
                    </a:lnTo>
                    <a:lnTo>
                      <a:pt x="40222" y="11352"/>
                    </a:lnTo>
                    <a:lnTo>
                      <a:pt x="40370" y="11303"/>
                    </a:lnTo>
                    <a:lnTo>
                      <a:pt x="40494" y="11229"/>
                    </a:lnTo>
                    <a:lnTo>
                      <a:pt x="40593" y="11130"/>
                    </a:lnTo>
                    <a:lnTo>
                      <a:pt x="40790" y="10908"/>
                    </a:lnTo>
                    <a:lnTo>
                      <a:pt x="40963" y="10661"/>
                    </a:lnTo>
                    <a:lnTo>
                      <a:pt x="41086" y="10340"/>
                    </a:lnTo>
                    <a:lnTo>
                      <a:pt x="41185" y="9995"/>
                    </a:lnTo>
                    <a:lnTo>
                      <a:pt x="41234" y="9600"/>
                    </a:lnTo>
                    <a:lnTo>
                      <a:pt x="41209" y="9477"/>
                    </a:lnTo>
                    <a:lnTo>
                      <a:pt x="41185" y="9378"/>
                    </a:lnTo>
                    <a:lnTo>
                      <a:pt x="41111" y="9279"/>
                    </a:lnTo>
                    <a:lnTo>
                      <a:pt x="41037" y="9180"/>
                    </a:lnTo>
                    <a:lnTo>
                      <a:pt x="40889" y="9131"/>
                    </a:lnTo>
                    <a:lnTo>
                      <a:pt x="40741" y="9106"/>
                    </a:lnTo>
                    <a:lnTo>
                      <a:pt x="40667" y="9106"/>
                    </a:lnTo>
                    <a:lnTo>
                      <a:pt x="40593" y="9131"/>
                    </a:lnTo>
                    <a:lnTo>
                      <a:pt x="39902" y="9403"/>
                    </a:lnTo>
                    <a:lnTo>
                      <a:pt x="39457" y="9600"/>
                    </a:lnTo>
                    <a:lnTo>
                      <a:pt x="39556" y="9403"/>
                    </a:lnTo>
                    <a:lnTo>
                      <a:pt x="39630" y="9205"/>
                    </a:lnTo>
                    <a:lnTo>
                      <a:pt x="39704" y="8983"/>
                    </a:lnTo>
                    <a:lnTo>
                      <a:pt x="39754" y="8761"/>
                    </a:lnTo>
                    <a:lnTo>
                      <a:pt x="39803" y="8539"/>
                    </a:lnTo>
                    <a:lnTo>
                      <a:pt x="39803" y="8341"/>
                    </a:lnTo>
                    <a:lnTo>
                      <a:pt x="39803" y="8169"/>
                    </a:lnTo>
                    <a:lnTo>
                      <a:pt x="39778" y="8021"/>
                    </a:lnTo>
                    <a:lnTo>
                      <a:pt x="39729" y="7897"/>
                    </a:lnTo>
                    <a:lnTo>
                      <a:pt x="39655" y="7774"/>
                    </a:lnTo>
                    <a:lnTo>
                      <a:pt x="39581" y="7725"/>
                    </a:lnTo>
                    <a:lnTo>
                      <a:pt x="39507" y="7675"/>
                    </a:lnTo>
                    <a:lnTo>
                      <a:pt x="39334" y="7601"/>
                    </a:lnTo>
                    <a:lnTo>
                      <a:pt x="39285" y="7552"/>
                    </a:lnTo>
                    <a:lnTo>
                      <a:pt x="39260" y="7527"/>
                    </a:lnTo>
                    <a:lnTo>
                      <a:pt x="39235" y="7478"/>
                    </a:lnTo>
                    <a:lnTo>
                      <a:pt x="39235" y="7428"/>
                    </a:lnTo>
                    <a:lnTo>
                      <a:pt x="39285" y="7256"/>
                    </a:lnTo>
                    <a:lnTo>
                      <a:pt x="39408" y="7330"/>
                    </a:lnTo>
                    <a:lnTo>
                      <a:pt x="39532" y="7379"/>
                    </a:lnTo>
                    <a:lnTo>
                      <a:pt x="39803" y="7453"/>
                    </a:lnTo>
                    <a:lnTo>
                      <a:pt x="40050" y="7502"/>
                    </a:lnTo>
                    <a:lnTo>
                      <a:pt x="40296" y="7502"/>
                    </a:lnTo>
                    <a:lnTo>
                      <a:pt x="40617" y="7478"/>
                    </a:lnTo>
                    <a:lnTo>
                      <a:pt x="40913" y="7404"/>
                    </a:lnTo>
                    <a:lnTo>
                      <a:pt x="41234" y="7280"/>
                    </a:lnTo>
                    <a:lnTo>
                      <a:pt x="41530" y="7108"/>
                    </a:lnTo>
                    <a:lnTo>
                      <a:pt x="41802" y="6910"/>
                    </a:lnTo>
                    <a:lnTo>
                      <a:pt x="42073" y="6663"/>
                    </a:lnTo>
                    <a:lnTo>
                      <a:pt x="42320" y="6367"/>
                    </a:lnTo>
                    <a:lnTo>
                      <a:pt x="42542" y="6047"/>
                    </a:lnTo>
                    <a:lnTo>
                      <a:pt x="42739" y="5726"/>
                    </a:lnTo>
                    <a:lnTo>
                      <a:pt x="42863" y="5405"/>
                    </a:lnTo>
                    <a:lnTo>
                      <a:pt x="42961" y="5084"/>
                    </a:lnTo>
                    <a:lnTo>
                      <a:pt x="43011" y="4763"/>
                    </a:lnTo>
                    <a:lnTo>
                      <a:pt x="43036" y="4443"/>
                    </a:lnTo>
                    <a:lnTo>
                      <a:pt x="43011" y="4146"/>
                    </a:lnTo>
                    <a:lnTo>
                      <a:pt x="42961" y="3850"/>
                    </a:lnTo>
                    <a:lnTo>
                      <a:pt x="42838" y="3579"/>
                    </a:lnTo>
                    <a:lnTo>
                      <a:pt x="42764" y="3431"/>
                    </a:lnTo>
                    <a:lnTo>
                      <a:pt x="42665" y="3307"/>
                    </a:lnTo>
                    <a:lnTo>
                      <a:pt x="42567" y="3209"/>
                    </a:lnTo>
                    <a:lnTo>
                      <a:pt x="42468" y="3135"/>
                    </a:lnTo>
                    <a:lnTo>
                      <a:pt x="42369" y="3085"/>
                    </a:lnTo>
                    <a:lnTo>
                      <a:pt x="42295" y="3061"/>
                    </a:lnTo>
                    <a:lnTo>
                      <a:pt x="42123" y="3036"/>
                    </a:lnTo>
                    <a:lnTo>
                      <a:pt x="41925" y="3061"/>
                    </a:lnTo>
                    <a:lnTo>
                      <a:pt x="41826" y="3110"/>
                    </a:lnTo>
                    <a:lnTo>
                      <a:pt x="41728" y="3159"/>
                    </a:lnTo>
                    <a:lnTo>
                      <a:pt x="41629" y="3233"/>
                    </a:lnTo>
                    <a:lnTo>
                      <a:pt x="41530" y="3357"/>
                    </a:lnTo>
                    <a:lnTo>
                      <a:pt x="41432" y="3480"/>
                    </a:lnTo>
                    <a:lnTo>
                      <a:pt x="41333" y="3653"/>
                    </a:lnTo>
                    <a:lnTo>
                      <a:pt x="41308" y="3752"/>
                    </a:lnTo>
                    <a:lnTo>
                      <a:pt x="41185" y="3505"/>
                    </a:lnTo>
                    <a:lnTo>
                      <a:pt x="41111" y="3382"/>
                    </a:lnTo>
                    <a:lnTo>
                      <a:pt x="41012" y="3258"/>
                    </a:lnTo>
                    <a:lnTo>
                      <a:pt x="40889" y="3159"/>
                    </a:lnTo>
                    <a:lnTo>
                      <a:pt x="40741" y="3085"/>
                    </a:lnTo>
                    <a:lnTo>
                      <a:pt x="40568" y="3036"/>
                    </a:lnTo>
                    <a:lnTo>
                      <a:pt x="40395" y="3011"/>
                    </a:lnTo>
                    <a:lnTo>
                      <a:pt x="40198" y="3036"/>
                    </a:lnTo>
                    <a:lnTo>
                      <a:pt x="40025" y="3085"/>
                    </a:lnTo>
                    <a:lnTo>
                      <a:pt x="39655" y="3233"/>
                    </a:lnTo>
                    <a:lnTo>
                      <a:pt x="39186" y="3456"/>
                    </a:lnTo>
                    <a:lnTo>
                      <a:pt x="39433" y="3233"/>
                    </a:lnTo>
                    <a:lnTo>
                      <a:pt x="39655" y="3036"/>
                    </a:lnTo>
                    <a:lnTo>
                      <a:pt x="40000" y="2715"/>
                    </a:lnTo>
                    <a:lnTo>
                      <a:pt x="40173" y="2567"/>
                    </a:lnTo>
                    <a:lnTo>
                      <a:pt x="40346" y="2444"/>
                    </a:lnTo>
                    <a:lnTo>
                      <a:pt x="40519" y="2345"/>
                    </a:lnTo>
                    <a:lnTo>
                      <a:pt x="40716" y="2271"/>
                    </a:lnTo>
                    <a:lnTo>
                      <a:pt x="40913" y="2222"/>
                    </a:lnTo>
                    <a:lnTo>
                      <a:pt x="41135" y="2197"/>
                    </a:lnTo>
                    <a:lnTo>
                      <a:pt x="41358" y="2197"/>
                    </a:lnTo>
                    <a:lnTo>
                      <a:pt x="41481" y="2172"/>
                    </a:lnTo>
                    <a:lnTo>
                      <a:pt x="41580" y="2123"/>
                    </a:lnTo>
                    <a:lnTo>
                      <a:pt x="41703" y="2049"/>
                    </a:lnTo>
                    <a:lnTo>
                      <a:pt x="41802" y="1950"/>
                    </a:lnTo>
                    <a:lnTo>
                      <a:pt x="41876" y="1852"/>
                    </a:lnTo>
                    <a:lnTo>
                      <a:pt x="41925" y="1753"/>
                    </a:lnTo>
                    <a:lnTo>
                      <a:pt x="41974" y="1630"/>
                    </a:lnTo>
                    <a:lnTo>
                      <a:pt x="41999" y="1481"/>
                    </a:lnTo>
                    <a:lnTo>
                      <a:pt x="41999" y="1358"/>
                    </a:lnTo>
                    <a:lnTo>
                      <a:pt x="41999" y="1235"/>
                    </a:lnTo>
                    <a:lnTo>
                      <a:pt x="41950" y="1111"/>
                    </a:lnTo>
                    <a:lnTo>
                      <a:pt x="41900" y="1013"/>
                    </a:lnTo>
                    <a:lnTo>
                      <a:pt x="41826" y="914"/>
                    </a:lnTo>
                    <a:lnTo>
                      <a:pt x="41728" y="815"/>
                    </a:lnTo>
                    <a:lnTo>
                      <a:pt x="41604" y="741"/>
                    </a:lnTo>
                    <a:lnTo>
                      <a:pt x="41382" y="568"/>
                    </a:lnTo>
                    <a:lnTo>
                      <a:pt x="41135" y="371"/>
                    </a:lnTo>
                    <a:lnTo>
                      <a:pt x="40889" y="174"/>
                    </a:lnTo>
                    <a:lnTo>
                      <a:pt x="40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7" name="Google Shape;3052;p45">
                <a:extLst>
                  <a:ext uri="{FF2B5EF4-FFF2-40B4-BE49-F238E27FC236}">
                    <a16:creationId xmlns:a16="http://schemas.microsoft.com/office/drawing/2014/main" id="{86E3F21F-511F-4FB3-95E6-752EB9387E14}"/>
                  </a:ext>
                </a:extLst>
              </p:cNvPr>
              <p:cNvSpPr/>
              <p:nvPr/>
            </p:nvSpPr>
            <p:spPr>
              <a:xfrm>
                <a:off x="5119588" y="2993630"/>
                <a:ext cx="346438" cy="601935"/>
              </a:xfrm>
              <a:custGeom>
                <a:avLst/>
                <a:gdLst/>
                <a:ahLst/>
                <a:cxnLst/>
                <a:rect l="l" t="t" r="r" b="b"/>
                <a:pathLst>
                  <a:path w="17398" h="30229" extrusionOk="0">
                    <a:moveTo>
                      <a:pt x="16040" y="0"/>
                    </a:moveTo>
                    <a:lnTo>
                      <a:pt x="8983" y="519"/>
                    </a:lnTo>
                    <a:lnTo>
                      <a:pt x="8366" y="593"/>
                    </a:lnTo>
                    <a:lnTo>
                      <a:pt x="7724" y="642"/>
                    </a:lnTo>
                    <a:lnTo>
                      <a:pt x="7428" y="642"/>
                    </a:lnTo>
                    <a:lnTo>
                      <a:pt x="7132" y="617"/>
                    </a:lnTo>
                    <a:lnTo>
                      <a:pt x="6861" y="568"/>
                    </a:lnTo>
                    <a:lnTo>
                      <a:pt x="6614" y="494"/>
                    </a:lnTo>
                    <a:lnTo>
                      <a:pt x="6342" y="543"/>
                    </a:lnTo>
                    <a:lnTo>
                      <a:pt x="6046" y="617"/>
                    </a:lnTo>
                    <a:lnTo>
                      <a:pt x="5800" y="691"/>
                    </a:lnTo>
                    <a:lnTo>
                      <a:pt x="5577" y="765"/>
                    </a:lnTo>
                    <a:lnTo>
                      <a:pt x="5158" y="1358"/>
                    </a:lnTo>
                    <a:lnTo>
                      <a:pt x="4714" y="1925"/>
                    </a:lnTo>
                    <a:lnTo>
                      <a:pt x="4590" y="2049"/>
                    </a:lnTo>
                    <a:lnTo>
                      <a:pt x="4492" y="2172"/>
                    </a:lnTo>
                    <a:lnTo>
                      <a:pt x="4393" y="2295"/>
                    </a:lnTo>
                    <a:lnTo>
                      <a:pt x="4344" y="2419"/>
                    </a:lnTo>
                    <a:lnTo>
                      <a:pt x="4294" y="2542"/>
                    </a:lnTo>
                    <a:lnTo>
                      <a:pt x="4270" y="2665"/>
                    </a:lnTo>
                    <a:lnTo>
                      <a:pt x="4245" y="2962"/>
                    </a:lnTo>
                    <a:lnTo>
                      <a:pt x="4245" y="3233"/>
                    </a:lnTo>
                    <a:lnTo>
                      <a:pt x="4270" y="3529"/>
                    </a:lnTo>
                    <a:lnTo>
                      <a:pt x="4270" y="3801"/>
                    </a:lnTo>
                    <a:lnTo>
                      <a:pt x="4245" y="4072"/>
                    </a:lnTo>
                    <a:lnTo>
                      <a:pt x="3776" y="4541"/>
                    </a:lnTo>
                    <a:lnTo>
                      <a:pt x="3603" y="4566"/>
                    </a:lnTo>
                    <a:lnTo>
                      <a:pt x="3455" y="4640"/>
                    </a:lnTo>
                    <a:lnTo>
                      <a:pt x="3332" y="4689"/>
                    </a:lnTo>
                    <a:lnTo>
                      <a:pt x="3209" y="4763"/>
                    </a:lnTo>
                    <a:lnTo>
                      <a:pt x="3110" y="4862"/>
                    </a:lnTo>
                    <a:lnTo>
                      <a:pt x="3011" y="4960"/>
                    </a:lnTo>
                    <a:lnTo>
                      <a:pt x="2888" y="5182"/>
                    </a:lnTo>
                    <a:lnTo>
                      <a:pt x="2789" y="5429"/>
                    </a:lnTo>
                    <a:lnTo>
                      <a:pt x="2715" y="5701"/>
                    </a:lnTo>
                    <a:lnTo>
                      <a:pt x="2592" y="6243"/>
                    </a:lnTo>
                    <a:lnTo>
                      <a:pt x="2567" y="6416"/>
                    </a:lnTo>
                    <a:lnTo>
                      <a:pt x="2493" y="6614"/>
                    </a:lnTo>
                    <a:lnTo>
                      <a:pt x="2419" y="6786"/>
                    </a:lnTo>
                    <a:lnTo>
                      <a:pt x="2320" y="6959"/>
                    </a:lnTo>
                    <a:lnTo>
                      <a:pt x="2123" y="7305"/>
                    </a:lnTo>
                    <a:lnTo>
                      <a:pt x="2024" y="7477"/>
                    </a:lnTo>
                    <a:lnTo>
                      <a:pt x="1975" y="7650"/>
                    </a:lnTo>
                    <a:lnTo>
                      <a:pt x="1925" y="7823"/>
                    </a:lnTo>
                    <a:lnTo>
                      <a:pt x="1925" y="7971"/>
                    </a:lnTo>
                    <a:lnTo>
                      <a:pt x="1975" y="8218"/>
                    </a:lnTo>
                    <a:lnTo>
                      <a:pt x="1999" y="8341"/>
                    </a:lnTo>
                    <a:lnTo>
                      <a:pt x="2073" y="8464"/>
                    </a:lnTo>
                    <a:lnTo>
                      <a:pt x="1827" y="8785"/>
                    </a:lnTo>
                    <a:lnTo>
                      <a:pt x="1605" y="8933"/>
                    </a:lnTo>
                    <a:lnTo>
                      <a:pt x="1407" y="9106"/>
                    </a:lnTo>
                    <a:lnTo>
                      <a:pt x="1210" y="9279"/>
                    </a:lnTo>
                    <a:lnTo>
                      <a:pt x="1062" y="9451"/>
                    </a:lnTo>
                    <a:lnTo>
                      <a:pt x="1012" y="9550"/>
                    </a:lnTo>
                    <a:lnTo>
                      <a:pt x="988" y="9649"/>
                    </a:lnTo>
                    <a:lnTo>
                      <a:pt x="963" y="9772"/>
                    </a:lnTo>
                    <a:lnTo>
                      <a:pt x="988" y="9896"/>
                    </a:lnTo>
                    <a:lnTo>
                      <a:pt x="1037" y="10019"/>
                    </a:lnTo>
                    <a:lnTo>
                      <a:pt x="1111" y="10167"/>
                    </a:lnTo>
                    <a:lnTo>
                      <a:pt x="1234" y="10315"/>
                    </a:lnTo>
                    <a:lnTo>
                      <a:pt x="1407" y="10463"/>
                    </a:lnTo>
                    <a:lnTo>
                      <a:pt x="1432" y="10759"/>
                    </a:lnTo>
                    <a:lnTo>
                      <a:pt x="1457" y="10907"/>
                    </a:lnTo>
                    <a:lnTo>
                      <a:pt x="1481" y="11031"/>
                    </a:lnTo>
                    <a:lnTo>
                      <a:pt x="1531" y="11154"/>
                    </a:lnTo>
                    <a:lnTo>
                      <a:pt x="1605" y="11253"/>
                    </a:lnTo>
                    <a:lnTo>
                      <a:pt x="1728" y="11351"/>
                    </a:lnTo>
                    <a:lnTo>
                      <a:pt x="1876" y="11425"/>
                    </a:lnTo>
                    <a:lnTo>
                      <a:pt x="1876" y="11722"/>
                    </a:lnTo>
                    <a:lnTo>
                      <a:pt x="1851" y="11993"/>
                    </a:lnTo>
                    <a:lnTo>
                      <a:pt x="1802" y="12339"/>
                    </a:lnTo>
                    <a:lnTo>
                      <a:pt x="1728" y="12635"/>
                    </a:lnTo>
                    <a:lnTo>
                      <a:pt x="1605" y="12881"/>
                    </a:lnTo>
                    <a:lnTo>
                      <a:pt x="1506" y="12980"/>
                    </a:lnTo>
                    <a:lnTo>
                      <a:pt x="1432" y="13079"/>
                    </a:lnTo>
                    <a:lnTo>
                      <a:pt x="1506" y="13597"/>
                    </a:lnTo>
                    <a:lnTo>
                      <a:pt x="1531" y="13770"/>
                    </a:lnTo>
                    <a:lnTo>
                      <a:pt x="1629" y="13868"/>
                    </a:lnTo>
                    <a:lnTo>
                      <a:pt x="1728" y="13967"/>
                    </a:lnTo>
                    <a:lnTo>
                      <a:pt x="1876" y="14239"/>
                    </a:lnTo>
                    <a:lnTo>
                      <a:pt x="1999" y="14535"/>
                    </a:lnTo>
                    <a:lnTo>
                      <a:pt x="2098" y="14855"/>
                    </a:lnTo>
                    <a:lnTo>
                      <a:pt x="2221" y="15546"/>
                    </a:lnTo>
                    <a:lnTo>
                      <a:pt x="2370" y="16213"/>
                    </a:lnTo>
                    <a:lnTo>
                      <a:pt x="2394" y="16262"/>
                    </a:lnTo>
                    <a:lnTo>
                      <a:pt x="2444" y="16311"/>
                    </a:lnTo>
                    <a:lnTo>
                      <a:pt x="2567" y="16385"/>
                    </a:lnTo>
                    <a:lnTo>
                      <a:pt x="2542" y="16558"/>
                    </a:lnTo>
                    <a:lnTo>
                      <a:pt x="2567" y="16706"/>
                    </a:lnTo>
                    <a:lnTo>
                      <a:pt x="2592" y="16756"/>
                    </a:lnTo>
                    <a:lnTo>
                      <a:pt x="2641" y="16805"/>
                    </a:lnTo>
                    <a:lnTo>
                      <a:pt x="2715" y="16854"/>
                    </a:lnTo>
                    <a:lnTo>
                      <a:pt x="2814" y="16879"/>
                    </a:lnTo>
                    <a:lnTo>
                      <a:pt x="2814" y="17027"/>
                    </a:lnTo>
                    <a:lnTo>
                      <a:pt x="2838" y="17175"/>
                    </a:lnTo>
                    <a:lnTo>
                      <a:pt x="2863" y="17496"/>
                    </a:lnTo>
                    <a:lnTo>
                      <a:pt x="2863" y="17644"/>
                    </a:lnTo>
                    <a:lnTo>
                      <a:pt x="2814" y="17792"/>
                    </a:lnTo>
                    <a:lnTo>
                      <a:pt x="2740" y="17915"/>
                    </a:lnTo>
                    <a:lnTo>
                      <a:pt x="2592" y="18039"/>
                    </a:lnTo>
                    <a:lnTo>
                      <a:pt x="2444" y="18088"/>
                    </a:lnTo>
                    <a:lnTo>
                      <a:pt x="2320" y="18162"/>
                    </a:lnTo>
                    <a:lnTo>
                      <a:pt x="2221" y="18236"/>
                    </a:lnTo>
                    <a:lnTo>
                      <a:pt x="2147" y="18335"/>
                    </a:lnTo>
                    <a:lnTo>
                      <a:pt x="2073" y="18434"/>
                    </a:lnTo>
                    <a:lnTo>
                      <a:pt x="2024" y="18532"/>
                    </a:lnTo>
                    <a:lnTo>
                      <a:pt x="1950" y="18754"/>
                    </a:lnTo>
                    <a:lnTo>
                      <a:pt x="1925" y="18976"/>
                    </a:lnTo>
                    <a:lnTo>
                      <a:pt x="1901" y="19223"/>
                    </a:lnTo>
                    <a:lnTo>
                      <a:pt x="1901" y="19470"/>
                    </a:lnTo>
                    <a:lnTo>
                      <a:pt x="1876" y="19692"/>
                    </a:lnTo>
                    <a:lnTo>
                      <a:pt x="1703" y="19791"/>
                    </a:lnTo>
                    <a:lnTo>
                      <a:pt x="1555" y="19914"/>
                    </a:lnTo>
                    <a:lnTo>
                      <a:pt x="1432" y="20037"/>
                    </a:lnTo>
                    <a:lnTo>
                      <a:pt x="1333" y="20186"/>
                    </a:lnTo>
                    <a:lnTo>
                      <a:pt x="1284" y="20358"/>
                    </a:lnTo>
                    <a:lnTo>
                      <a:pt x="1210" y="20531"/>
                    </a:lnTo>
                    <a:lnTo>
                      <a:pt x="1160" y="20901"/>
                    </a:lnTo>
                    <a:lnTo>
                      <a:pt x="889" y="21395"/>
                    </a:lnTo>
                    <a:lnTo>
                      <a:pt x="667" y="21888"/>
                    </a:lnTo>
                    <a:lnTo>
                      <a:pt x="494" y="22406"/>
                    </a:lnTo>
                    <a:lnTo>
                      <a:pt x="321" y="22925"/>
                    </a:lnTo>
                    <a:lnTo>
                      <a:pt x="198" y="23467"/>
                    </a:lnTo>
                    <a:lnTo>
                      <a:pt x="124" y="24010"/>
                    </a:lnTo>
                    <a:lnTo>
                      <a:pt x="50" y="24553"/>
                    </a:lnTo>
                    <a:lnTo>
                      <a:pt x="1" y="25121"/>
                    </a:lnTo>
                    <a:lnTo>
                      <a:pt x="1" y="25145"/>
                    </a:lnTo>
                    <a:lnTo>
                      <a:pt x="75" y="25269"/>
                    </a:lnTo>
                    <a:lnTo>
                      <a:pt x="124" y="25392"/>
                    </a:lnTo>
                    <a:lnTo>
                      <a:pt x="223" y="25516"/>
                    </a:lnTo>
                    <a:lnTo>
                      <a:pt x="346" y="25614"/>
                    </a:lnTo>
                    <a:lnTo>
                      <a:pt x="741" y="25590"/>
                    </a:lnTo>
                    <a:lnTo>
                      <a:pt x="1975" y="25590"/>
                    </a:lnTo>
                    <a:lnTo>
                      <a:pt x="2370" y="25565"/>
                    </a:lnTo>
                    <a:lnTo>
                      <a:pt x="2764" y="25491"/>
                    </a:lnTo>
                    <a:lnTo>
                      <a:pt x="2962" y="25442"/>
                    </a:lnTo>
                    <a:lnTo>
                      <a:pt x="3159" y="25368"/>
                    </a:lnTo>
                    <a:lnTo>
                      <a:pt x="3357" y="25269"/>
                    </a:lnTo>
                    <a:lnTo>
                      <a:pt x="3529" y="25170"/>
                    </a:lnTo>
                    <a:lnTo>
                      <a:pt x="5429" y="25170"/>
                    </a:lnTo>
                    <a:lnTo>
                      <a:pt x="5553" y="25294"/>
                    </a:lnTo>
                    <a:lnTo>
                      <a:pt x="5701" y="25368"/>
                    </a:lnTo>
                    <a:lnTo>
                      <a:pt x="5849" y="25392"/>
                    </a:lnTo>
                    <a:lnTo>
                      <a:pt x="5997" y="25417"/>
                    </a:lnTo>
                    <a:lnTo>
                      <a:pt x="6293" y="25368"/>
                    </a:lnTo>
                    <a:lnTo>
                      <a:pt x="6466" y="25343"/>
                    </a:lnTo>
                    <a:lnTo>
                      <a:pt x="6614" y="25318"/>
                    </a:lnTo>
                    <a:lnTo>
                      <a:pt x="7379" y="25294"/>
                    </a:lnTo>
                    <a:lnTo>
                      <a:pt x="8144" y="25269"/>
                    </a:lnTo>
                    <a:lnTo>
                      <a:pt x="9698" y="25170"/>
                    </a:lnTo>
                    <a:lnTo>
                      <a:pt x="9698" y="25219"/>
                    </a:lnTo>
                    <a:lnTo>
                      <a:pt x="9723" y="25244"/>
                    </a:lnTo>
                    <a:lnTo>
                      <a:pt x="9797" y="25269"/>
                    </a:lnTo>
                    <a:lnTo>
                      <a:pt x="9945" y="25269"/>
                    </a:lnTo>
                    <a:lnTo>
                      <a:pt x="9896" y="25368"/>
                    </a:lnTo>
                    <a:lnTo>
                      <a:pt x="9822" y="25442"/>
                    </a:lnTo>
                    <a:lnTo>
                      <a:pt x="9649" y="25614"/>
                    </a:lnTo>
                    <a:lnTo>
                      <a:pt x="9526" y="25762"/>
                    </a:lnTo>
                    <a:lnTo>
                      <a:pt x="9476" y="25836"/>
                    </a:lnTo>
                    <a:lnTo>
                      <a:pt x="9452" y="25935"/>
                    </a:lnTo>
                    <a:lnTo>
                      <a:pt x="9501" y="26034"/>
                    </a:lnTo>
                    <a:lnTo>
                      <a:pt x="9575" y="26182"/>
                    </a:lnTo>
                    <a:lnTo>
                      <a:pt x="9624" y="26355"/>
                    </a:lnTo>
                    <a:lnTo>
                      <a:pt x="9649" y="26552"/>
                    </a:lnTo>
                    <a:lnTo>
                      <a:pt x="9649" y="26725"/>
                    </a:lnTo>
                    <a:lnTo>
                      <a:pt x="9649" y="26823"/>
                    </a:lnTo>
                    <a:lnTo>
                      <a:pt x="9624" y="27218"/>
                    </a:lnTo>
                    <a:lnTo>
                      <a:pt x="9600" y="27490"/>
                    </a:lnTo>
                    <a:lnTo>
                      <a:pt x="9600" y="27588"/>
                    </a:lnTo>
                    <a:lnTo>
                      <a:pt x="9624" y="27761"/>
                    </a:lnTo>
                    <a:lnTo>
                      <a:pt x="9649" y="27934"/>
                    </a:lnTo>
                    <a:lnTo>
                      <a:pt x="9698" y="28082"/>
                    </a:lnTo>
                    <a:lnTo>
                      <a:pt x="9797" y="28230"/>
                    </a:lnTo>
                    <a:lnTo>
                      <a:pt x="9920" y="28353"/>
                    </a:lnTo>
                    <a:lnTo>
                      <a:pt x="10068" y="28477"/>
                    </a:lnTo>
                    <a:lnTo>
                      <a:pt x="10266" y="28575"/>
                    </a:lnTo>
                    <a:lnTo>
                      <a:pt x="10513" y="28649"/>
                    </a:lnTo>
                    <a:lnTo>
                      <a:pt x="10562" y="28699"/>
                    </a:lnTo>
                    <a:lnTo>
                      <a:pt x="10587" y="28798"/>
                    </a:lnTo>
                    <a:lnTo>
                      <a:pt x="10611" y="29069"/>
                    </a:lnTo>
                    <a:lnTo>
                      <a:pt x="10636" y="29414"/>
                    </a:lnTo>
                    <a:lnTo>
                      <a:pt x="10858" y="29587"/>
                    </a:lnTo>
                    <a:lnTo>
                      <a:pt x="11056" y="29686"/>
                    </a:lnTo>
                    <a:lnTo>
                      <a:pt x="11006" y="29809"/>
                    </a:lnTo>
                    <a:lnTo>
                      <a:pt x="10907" y="29908"/>
                    </a:lnTo>
                    <a:lnTo>
                      <a:pt x="10833" y="30007"/>
                    </a:lnTo>
                    <a:lnTo>
                      <a:pt x="10710" y="30056"/>
                    </a:lnTo>
                    <a:lnTo>
                      <a:pt x="10858" y="30130"/>
                    </a:lnTo>
                    <a:lnTo>
                      <a:pt x="11006" y="30179"/>
                    </a:lnTo>
                    <a:lnTo>
                      <a:pt x="11154" y="30204"/>
                    </a:lnTo>
                    <a:lnTo>
                      <a:pt x="11327" y="30229"/>
                    </a:lnTo>
                    <a:lnTo>
                      <a:pt x="11549" y="30204"/>
                    </a:lnTo>
                    <a:lnTo>
                      <a:pt x="11796" y="30130"/>
                    </a:lnTo>
                    <a:lnTo>
                      <a:pt x="12043" y="30007"/>
                    </a:lnTo>
                    <a:lnTo>
                      <a:pt x="12314" y="29834"/>
                    </a:lnTo>
                    <a:lnTo>
                      <a:pt x="12462" y="29735"/>
                    </a:lnTo>
                    <a:lnTo>
                      <a:pt x="12857" y="29464"/>
                    </a:lnTo>
                    <a:lnTo>
                      <a:pt x="13252" y="29242"/>
                    </a:lnTo>
                    <a:lnTo>
                      <a:pt x="13647" y="29069"/>
                    </a:lnTo>
                    <a:lnTo>
                      <a:pt x="14041" y="28921"/>
                    </a:lnTo>
                    <a:lnTo>
                      <a:pt x="14461" y="28798"/>
                    </a:lnTo>
                    <a:lnTo>
                      <a:pt x="14880" y="28699"/>
                    </a:lnTo>
                    <a:lnTo>
                      <a:pt x="15300" y="28649"/>
                    </a:lnTo>
                    <a:lnTo>
                      <a:pt x="15719" y="28625"/>
                    </a:lnTo>
                    <a:lnTo>
                      <a:pt x="16139" y="28649"/>
                    </a:lnTo>
                    <a:lnTo>
                      <a:pt x="16558" y="28699"/>
                    </a:lnTo>
                    <a:lnTo>
                      <a:pt x="16435" y="28575"/>
                    </a:lnTo>
                    <a:lnTo>
                      <a:pt x="16386" y="28501"/>
                    </a:lnTo>
                    <a:lnTo>
                      <a:pt x="16336" y="28403"/>
                    </a:lnTo>
                    <a:lnTo>
                      <a:pt x="16312" y="28304"/>
                    </a:lnTo>
                    <a:lnTo>
                      <a:pt x="16312" y="28205"/>
                    </a:lnTo>
                    <a:lnTo>
                      <a:pt x="16780" y="28255"/>
                    </a:lnTo>
                    <a:lnTo>
                      <a:pt x="16928" y="28131"/>
                    </a:lnTo>
                    <a:lnTo>
                      <a:pt x="16879" y="27662"/>
                    </a:lnTo>
                    <a:lnTo>
                      <a:pt x="16928" y="27638"/>
                    </a:lnTo>
                    <a:lnTo>
                      <a:pt x="17052" y="27662"/>
                    </a:lnTo>
                    <a:lnTo>
                      <a:pt x="17151" y="27712"/>
                    </a:lnTo>
                    <a:lnTo>
                      <a:pt x="17249" y="27786"/>
                    </a:lnTo>
                    <a:lnTo>
                      <a:pt x="17323" y="27860"/>
                    </a:lnTo>
                    <a:lnTo>
                      <a:pt x="17373" y="27983"/>
                    </a:lnTo>
                    <a:lnTo>
                      <a:pt x="17397" y="28107"/>
                    </a:lnTo>
                    <a:lnTo>
                      <a:pt x="17397" y="28057"/>
                    </a:lnTo>
                    <a:lnTo>
                      <a:pt x="17373" y="27835"/>
                    </a:lnTo>
                    <a:lnTo>
                      <a:pt x="17323" y="27761"/>
                    </a:lnTo>
                    <a:lnTo>
                      <a:pt x="17274" y="27662"/>
                    </a:lnTo>
                    <a:lnTo>
                      <a:pt x="17225" y="27539"/>
                    </a:lnTo>
                    <a:lnTo>
                      <a:pt x="17200" y="27391"/>
                    </a:lnTo>
                    <a:lnTo>
                      <a:pt x="17027" y="25960"/>
                    </a:lnTo>
                    <a:lnTo>
                      <a:pt x="16854" y="24529"/>
                    </a:lnTo>
                    <a:lnTo>
                      <a:pt x="17002" y="24504"/>
                    </a:lnTo>
                    <a:lnTo>
                      <a:pt x="16953" y="24257"/>
                    </a:lnTo>
                    <a:lnTo>
                      <a:pt x="16830" y="24282"/>
                    </a:lnTo>
                    <a:lnTo>
                      <a:pt x="16805" y="24282"/>
                    </a:lnTo>
                    <a:lnTo>
                      <a:pt x="16312" y="20901"/>
                    </a:lnTo>
                    <a:lnTo>
                      <a:pt x="16188" y="19865"/>
                    </a:lnTo>
                    <a:lnTo>
                      <a:pt x="16139" y="18828"/>
                    </a:lnTo>
                    <a:lnTo>
                      <a:pt x="16089" y="17792"/>
                    </a:lnTo>
                    <a:lnTo>
                      <a:pt x="16114" y="16756"/>
                    </a:lnTo>
                    <a:lnTo>
                      <a:pt x="16139" y="15744"/>
                    </a:lnTo>
                    <a:lnTo>
                      <a:pt x="16163" y="14707"/>
                    </a:lnTo>
                    <a:lnTo>
                      <a:pt x="16287" y="12635"/>
                    </a:lnTo>
                    <a:lnTo>
                      <a:pt x="16336" y="12190"/>
                    </a:lnTo>
                    <a:lnTo>
                      <a:pt x="16361" y="11746"/>
                    </a:lnTo>
                    <a:lnTo>
                      <a:pt x="16386" y="10858"/>
                    </a:lnTo>
                    <a:lnTo>
                      <a:pt x="16361" y="9970"/>
                    </a:lnTo>
                    <a:lnTo>
                      <a:pt x="16336" y="9057"/>
                    </a:lnTo>
                    <a:lnTo>
                      <a:pt x="16336" y="5108"/>
                    </a:lnTo>
                    <a:lnTo>
                      <a:pt x="16312" y="1160"/>
                    </a:lnTo>
                    <a:lnTo>
                      <a:pt x="16312" y="938"/>
                    </a:lnTo>
                    <a:lnTo>
                      <a:pt x="16336" y="765"/>
                    </a:lnTo>
                    <a:lnTo>
                      <a:pt x="16386" y="593"/>
                    </a:lnTo>
                    <a:lnTo>
                      <a:pt x="16460" y="469"/>
                    </a:lnTo>
                    <a:lnTo>
                      <a:pt x="16386" y="297"/>
                    </a:lnTo>
                    <a:lnTo>
                      <a:pt x="16262" y="148"/>
                    </a:lnTo>
                    <a:lnTo>
                      <a:pt x="16188" y="99"/>
                    </a:lnTo>
                    <a:lnTo>
                      <a:pt x="1604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8" name="Google Shape;3053;p45">
                <a:extLst>
                  <a:ext uri="{FF2B5EF4-FFF2-40B4-BE49-F238E27FC236}">
                    <a16:creationId xmlns:a16="http://schemas.microsoft.com/office/drawing/2014/main" id="{8A131618-034D-4216-8060-8FB887B2006E}"/>
                  </a:ext>
                </a:extLst>
              </p:cNvPr>
              <p:cNvSpPr/>
              <p:nvPr/>
            </p:nvSpPr>
            <p:spPr>
              <a:xfrm>
                <a:off x="5876283" y="2336179"/>
                <a:ext cx="725273" cy="416211"/>
              </a:xfrm>
              <a:custGeom>
                <a:avLst/>
                <a:gdLst/>
                <a:ahLst/>
                <a:cxnLst/>
                <a:rect l="l" t="t" r="r" b="b"/>
                <a:pathLst>
                  <a:path w="36423" h="20902" extrusionOk="0">
                    <a:moveTo>
                      <a:pt x="33437" y="12758"/>
                    </a:moveTo>
                    <a:lnTo>
                      <a:pt x="33338" y="12832"/>
                    </a:lnTo>
                    <a:lnTo>
                      <a:pt x="33289" y="12857"/>
                    </a:lnTo>
                    <a:lnTo>
                      <a:pt x="33240" y="12857"/>
                    </a:lnTo>
                    <a:lnTo>
                      <a:pt x="33437" y="12758"/>
                    </a:lnTo>
                    <a:close/>
                    <a:moveTo>
                      <a:pt x="9131" y="15522"/>
                    </a:moveTo>
                    <a:lnTo>
                      <a:pt x="9106" y="15547"/>
                    </a:lnTo>
                    <a:lnTo>
                      <a:pt x="9130" y="15524"/>
                    </a:lnTo>
                    <a:lnTo>
                      <a:pt x="9131" y="15522"/>
                    </a:lnTo>
                    <a:close/>
                    <a:moveTo>
                      <a:pt x="21469" y="1"/>
                    </a:moveTo>
                    <a:lnTo>
                      <a:pt x="21296" y="568"/>
                    </a:lnTo>
                    <a:lnTo>
                      <a:pt x="21124" y="1136"/>
                    </a:lnTo>
                    <a:lnTo>
                      <a:pt x="21074" y="1432"/>
                    </a:lnTo>
                    <a:lnTo>
                      <a:pt x="21000" y="1703"/>
                    </a:lnTo>
                    <a:lnTo>
                      <a:pt x="20976" y="1999"/>
                    </a:lnTo>
                    <a:lnTo>
                      <a:pt x="20951" y="2320"/>
                    </a:lnTo>
                    <a:lnTo>
                      <a:pt x="20951" y="2468"/>
                    </a:lnTo>
                    <a:lnTo>
                      <a:pt x="20902" y="2616"/>
                    </a:lnTo>
                    <a:lnTo>
                      <a:pt x="20803" y="2789"/>
                    </a:lnTo>
                    <a:lnTo>
                      <a:pt x="20655" y="2962"/>
                    </a:lnTo>
                    <a:lnTo>
                      <a:pt x="20482" y="3085"/>
                    </a:lnTo>
                    <a:lnTo>
                      <a:pt x="20309" y="3233"/>
                    </a:lnTo>
                    <a:lnTo>
                      <a:pt x="20285" y="3381"/>
                    </a:lnTo>
                    <a:lnTo>
                      <a:pt x="20235" y="3505"/>
                    </a:lnTo>
                    <a:lnTo>
                      <a:pt x="20161" y="3628"/>
                    </a:lnTo>
                    <a:lnTo>
                      <a:pt x="20087" y="3677"/>
                    </a:lnTo>
                    <a:lnTo>
                      <a:pt x="20013" y="3702"/>
                    </a:lnTo>
                    <a:lnTo>
                      <a:pt x="20013" y="3875"/>
                    </a:lnTo>
                    <a:lnTo>
                      <a:pt x="19988" y="4023"/>
                    </a:lnTo>
                    <a:lnTo>
                      <a:pt x="19939" y="4122"/>
                    </a:lnTo>
                    <a:lnTo>
                      <a:pt x="19890" y="4220"/>
                    </a:lnTo>
                    <a:lnTo>
                      <a:pt x="19816" y="4270"/>
                    </a:lnTo>
                    <a:lnTo>
                      <a:pt x="19742" y="4294"/>
                    </a:lnTo>
                    <a:lnTo>
                      <a:pt x="19668" y="4319"/>
                    </a:lnTo>
                    <a:lnTo>
                      <a:pt x="19594" y="4319"/>
                    </a:lnTo>
                    <a:lnTo>
                      <a:pt x="19396" y="4294"/>
                    </a:lnTo>
                    <a:lnTo>
                      <a:pt x="19199" y="4245"/>
                    </a:lnTo>
                    <a:lnTo>
                      <a:pt x="19001" y="4196"/>
                    </a:lnTo>
                    <a:lnTo>
                      <a:pt x="18829" y="4171"/>
                    </a:lnTo>
                    <a:lnTo>
                      <a:pt x="18557" y="5281"/>
                    </a:lnTo>
                    <a:lnTo>
                      <a:pt x="18434" y="5849"/>
                    </a:lnTo>
                    <a:lnTo>
                      <a:pt x="18236" y="6367"/>
                    </a:lnTo>
                    <a:lnTo>
                      <a:pt x="18138" y="6614"/>
                    </a:lnTo>
                    <a:lnTo>
                      <a:pt x="18014" y="6787"/>
                    </a:lnTo>
                    <a:lnTo>
                      <a:pt x="17891" y="6885"/>
                    </a:lnTo>
                    <a:lnTo>
                      <a:pt x="17768" y="6935"/>
                    </a:lnTo>
                    <a:lnTo>
                      <a:pt x="17620" y="6935"/>
                    </a:lnTo>
                    <a:lnTo>
                      <a:pt x="17472" y="6861"/>
                    </a:lnTo>
                    <a:lnTo>
                      <a:pt x="17323" y="6737"/>
                    </a:lnTo>
                    <a:lnTo>
                      <a:pt x="17175" y="6565"/>
                    </a:lnTo>
                    <a:lnTo>
                      <a:pt x="17077" y="6589"/>
                    </a:lnTo>
                    <a:lnTo>
                      <a:pt x="17003" y="6614"/>
                    </a:lnTo>
                    <a:lnTo>
                      <a:pt x="16929" y="6589"/>
                    </a:lnTo>
                    <a:lnTo>
                      <a:pt x="16855" y="6565"/>
                    </a:lnTo>
                    <a:lnTo>
                      <a:pt x="16756" y="6466"/>
                    </a:lnTo>
                    <a:lnTo>
                      <a:pt x="16657" y="6318"/>
                    </a:lnTo>
                    <a:lnTo>
                      <a:pt x="16410" y="6170"/>
                    </a:lnTo>
                    <a:lnTo>
                      <a:pt x="16287" y="6342"/>
                    </a:lnTo>
                    <a:lnTo>
                      <a:pt x="16213" y="6491"/>
                    </a:lnTo>
                    <a:lnTo>
                      <a:pt x="16040" y="6836"/>
                    </a:lnTo>
                    <a:lnTo>
                      <a:pt x="15942" y="7181"/>
                    </a:lnTo>
                    <a:lnTo>
                      <a:pt x="15843" y="7527"/>
                    </a:lnTo>
                    <a:lnTo>
                      <a:pt x="15720" y="8243"/>
                    </a:lnTo>
                    <a:lnTo>
                      <a:pt x="15621" y="8588"/>
                    </a:lnTo>
                    <a:lnTo>
                      <a:pt x="15522" y="8958"/>
                    </a:lnTo>
                    <a:lnTo>
                      <a:pt x="15448" y="9254"/>
                    </a:lnTo>
                    <a:lnTo>
                      <a:pt x="15374" y="9550"/>
                    </a:lnTo>
                    <a:lnTo>
                      <a:pt x="15300" y="9698"/>
                    </a:lnTo>
                    <a:lnTo>
                      <a:pt x="15251" y="9847"/>
                    </a:lnTo>
                    <a:lnTo>
                      <a:pt x="15152" y="9970"/>
                    </a:lnTo>
                    <a:lnTo>
                      <a:pt x="15053" y="10093"/>
                    </a:lnTo>
                    <a:lnTo>
                      <a:pt x="15029" y="10192"/>
                    </a:lnTo>
                    <a:lnTo>
                      <a:pt x="14979" y="10266"/>
                    </a:lnTo>
                    <a:lnTo>
                      <a:pt x="14930" y="10340"/>
                    </a:lnTo>
                    <a:lnTo>
                      <a:pt x="14807" y="10340"/>
                    </a:lnTo>
                    <a:lnTo>
                      <a:pt x="14807" y="10488"/>
                    </a:lnTo>
                    <a:lnTo>
                      <a:pt x="14807" y="10636"/>
                    </a:lnTo>
                    <a:lnTo>
                      <a:pt x="14757" y="10760"/>
                    </a:lnTo>
                    <a:lnTo>
                      <a:pt x="14708" y="10883"/>
                    </a:lnTo>
                    <a:lnTo>
                      <a:pt x="14634" y="10982"/>
                    </a:lnTo>
                    <a:lnTo>
                      <a:pt x="14560" y="11105"/>
                    </a:lnTo>
                    <a:lnTo>
                      <a:pt x="14338" y="11278"/>
                    </a:lnTo>
                    <a:lnTo>
                      <a:pt x="14313" y="11376"/>
                    </a:lnTo>
                    <a:lnTo>
                      <a:pt x="14288" y="11450"/>
                    </a:lnTo>
                    <a:lnTo>
                      <a:pt x="14313" y="11648"/>
                    </a:lnTo>
                    <a:lnTo>
                      <a:pt x="14338" y="11821"/>
                    </a:lnTo>
                    <a:lnTo>
                      <a:pt x="14412" y="11993"/>
                    </a:lnTo>
                    <a:lnTo>
                      <a:pt x="14461" y="12166"/>
                    </a:lnTo>
                    <a:lnTo>
                      <a:pt x="14486" y="12339"/>
                    </a:lnTo>
                    <a:lnTo>
                      <a:pt x="14461" y="12438"/>
                    </a:lnTo>
                    <a:lnTo>
                      <a:pt x="14436" y="12512"/>
                    </a:lnTo>
                    <a:lnTo>
                      <a:pt x="14412" y="12610"/>
                    </a:lnTo>
                    <a:lnTo>
                      <a:pt x="14338" y="12684"/>
                    </a:lnTo>
                    <a:lnTo>
                      <a:pt x="14362" y="12783"/>
                    </a:lnTo>
                    <a:lnTo>
                      <a:pt x="14362" y="12857"/>
                    </a:lnTo>
                    <a:lnTo>
                      <a:pt x="14362" y="12931"/>
                    </a:lnTo>
                    <a:lnTo>
                      <a:pt x="14313" y="13005"/>
                    </a:lnTo>
                    <a:lnTo>
                      <a:pt x="14239" y="13104"/>
                    </a:lnTo>
                    <a:lnTo>
                      <a:pt x="14091" y="13178"/>
                    </a:lnTo>
                    <a:lnTo>
                      <a:pt x="13844" y="13425"/>
                    </a:lnTo>
                    <a:lnTo>
                      <a:pt x="13819" y="13474"/>
                    </a:lnTo>
                    <a:lnTo>
                      <a:pt x="13770" y="13548"/>
                    </a:lnTo>
                    <a:lnTo>
                      <a:pt x="13449" y="13671"/>
                    </a:lnTo>
                    <a:lnTo>
                      <a:pt x="13129" y="13795"/>
                    </a:lnTo>
                    <a:lnTo>
                      <a:pt x="12808" y="13918"/>
                    </a:lnTo>
                    <a:lnTo>
                      <a:pt x="12512" y="14041"/>
                    </a:lnTo>
                    <a:lnTo>
                      <a:pt x="12191" y="14190"/>
                    </a:lnTo>
                    <a:lnTo>
                      <a:pt x="11919" y="14387"/>
                    </a:lnTo>
                    <a:lnTo>
                      <a:pt x="11796" y="14510"/>
                    </a:lnTo>
                    <a:lnTo>
                      <a:pt x="11673" y="14634"/>
                    </a:lnTo>
                    <a:lnTo>
                      <a:pt x="11549" y="14782"/>
                    </a:lnTo>
                    <a:lnTo>
                      <a:pt x="11451" y="14930"/>
                    </a:lnTo>
                    <a:lnTo>
                      <a:pt x="11377" y="15029"/>
                    </a:lnTo>
                    <a:lnTo>
                      <a:pt x="11278" y="15103"/>
                    </a:lnTo>
                    <a:lnTo>
                      <a:pt x="11179" y="15177"/>
                    </a:lnTo>
                    <a:lnTo>
                      <a:pt x="10932" y="15251"/>
                    </a:lnTo>
                    <a:lnTo>
                      <a:pt x="10661" y="15300"/>
                    </a:lnTo>
                    <a:lnTo>
                      <a:pt x="10389" y="15325"/>
                    </a:lnTo>
                    <a:lnTo>
                      <a:pt x="10241" y="15448"/>
                    </a:lnTo>
                    <a:lnTo>
                      <a:pt x="10118" y="15497"/>
                    </a:lnTo>
                    <a:lnTo>
                      <a:pt x="9995" y="15497"/>
                    </a:lnTo>
                    <a:lnTo>
                      <a:pt x="9921" y="15448"/>
                    </a:lnTo>
                    <a:lnTo>
                      <a:pt x="9822" y="15374"/>
                    </a:lnTo>
                    <a:lnTo>
                      <a:pt x="9748" y="15275"/>
                    </a:lnTo>
                    <a:lnTo>
                      <a:pt x="9600" y="15078"/>
                    </a:lnTo>
                    <a:lnTo>
                      <a:pt x="9130" y="15524"/>
                    </a:lnTo>
                    <a:lnTo>
                      <a:pt x="9057" y="15695"/>
                    </a:lnTo>
                    <a:lnTo>
                      <a:pt x="9008" y="15744"/>
                    </a:lnTo>
                    <a:lnTo>
                      <a:pt x="8958" y="15769"/>
                    </a:lnTo>
                    <a:lnTo>
                      <a:pt x="8884" y="15793"/>
                    </a:lnTo>
                    <a:lnTo>
                      <a:pt x="8810" y="15818"/>
                    </a:lnTo>
                    <a:lnTo>
                      <a:pt x="8736" y="15818"/>
                    </a:lnTo>
                    <a:lnTo>
                      <a:pt x="8637" y="15793"/>
                    </a:lnTo>
                    <a:lnTo>
                      <a:pt x="8514" y="15917"/>
                    </a:lnTo>
                    <a:lnTo>
                      <a:pt x="8415" y="15991"/>
                    </a:lnTo>
                    <a:lnTo>
                      <a:pt x="8292" y="16040"/>
                    </a:lnTo>
                    <a:lnTo>
                      <a:pt x="8169" y="16040"/>
                    </a:lnTo>
                    <a:lnTo>
                      <a:pt x="8045" y="16016"/>
                    </a:lnTo>
                    <a:lnTo>
                      <a:pt x="7947" y="15966"/>
                    </a:lnTo>
                    <a:lnTo>
                      <a:pt x="7823" y="15892"/>
                    </a:lnTo>
                    <a:lnTo>
                      <a:pt x="7700" y="15793"/>
                    </a:lnTo>
                    <a:lnTo>
                      <a:pt x="7601" y="15769"/>
                    </a:lnTo>
                    <a:lnTo>
                      <a:pt x="7502" y="15744"/>
                    </a:lnTo>
                    <a:lnTo>
                      <a:pt x="7478" y="15719"/>
                    </a:lnTo>
                    <a:lnTo>
                      <a:pt x="7428" y="15695"/>
                    </a:lnTo>
                    <a:lnTo>
                      <a:pt x="7428" y="15645"/>
                    </a:lnTo>
                    <a:lnTo>
                      <a:pt x="7453" y="15571"/>
                    </a:lnTo>
                    <a:lnTo>
                      <a:pt x="7453" y="15571"/>
                    </a:lnTo>
                    <a:lnTo>
                      <a:pt x="7354" y="15596"/>
                    </a:lnTo>
                    <a:lnTo>
                      <a:pt x="7182" y="15596"/>
                    </a:lnTo>
                    <a:lnTo>
                      <a:pt x="7108" y="15547"/>
                    </a:lnTo>
                    <a:lnTo>
                      <a:pt x="6984" y="15448"/>
                    </a:lnTo>
                    <a:lnTo>
                      <a:pt x="6885" y="15300"/>
                    </a:lnTo>
                    <a:lnTo>
                      <a:pt x="6491" y="14905"/>
                    </a:lnTo>
                    <a:lnTo>
                      <a:pt x="6022" y="14856"/>
                    </a:lnTo>
                    <a:lnTo>
                      <a:pt x="6046" y="14806"/>
                    </a:lnTo>
                    <a:lnTo>
                      <a:pt x="6046" y="14658"/>
                    </a:lnTo>
                    <a:lnTo>
                      <a:pt x="6046" y="14584"/>
                    </a:lnTo>
                    <a:lnTo>
                      <a:pt x="5898" y="14584"/>
                    </a:lnTo>
                    <a:lnTo>
                      <a:pt x="5800" y="14560"/>
                    </a:lnTo>
                    <a:lnTo>
                      <a:pt x="5726" y="14535"/>
                    </a:lnTo>
                    <a:lnTo>
                      <a:pt x="5676" y="14658"/>
                    </a:lnTo>
                    <a:lnTo>
                      <a:pt x="5602" y="14757"/>
                    </a:lnTo>
                    <a:lnTo>
                      <a:pt x="5504" y="14880"/>
                    </a:lnTo>
                    <a:lnTo>
                      <a:pt x="5405" y="14979"/>
                    </a:lnTo>
                    <a:lnTo>
                      <a:pt x="5208" y="15152"/>
                    </a:lnTo>
                    <a:lnTo>
                      <a:pt x="5010" y="15349"/>
                    </a:lnTo>
                    <a:lnTo>
                      <a:pt x="4640" y="15744"/>
                    </a:lnTo>
                    <a:lnTo>
                      <a:pt x="4566" y="15769"/>
                    </a:lnTo>
                    <a:lnTo>
                      <a:pt x="4517" y="15818"/>
                    </a:lnTo>
                    <a:lnTo>
                      <a:pt x="4418" y="15942"/>
                    </a:lnTo>
                    <a:lnTo>
                      <a:pt x="4344" y="16016"/>
                    </a:lnTo>
                    <a:lnTo>
                      <a:pt x="3998" y="16312"/>
                    </a:lnTo>
                    <a:lnTo>
                      <a:pt x="3974" y="16336"/>
                    </a:lnTo>
                    <a:lnTo>
                      <a:pt x="3480" y="16756"/>
                    </a:lnTo>
                    <a:lnTo>
                      <a:pt x="3258" y="16978"/>
                    </a:lnTo>
                    <a:lnTo>
                      <a:pt x="3036" y="17225"/>
                    </a:lnTo>
                    <a:lnTo>
                      <a:pt x="2839" y="17471"/>
                    </a:lnTo>
                    <a:lnTo>
                      <a:pt x="2666" y="17743"/>
                    </a:lnTo>
                    <a:lnTo>
                      <a:pt x="2518" y="18014"/>
                    </a:lnTo>
                    <a:lnTo>
                      <a:pt x="2394" y="18310"/>
                    </a:lnTo>
                    <a:lnTo>
                      <a:pt x="2394" y="18335"/>
                    </a:lnTo>
                    <a:lnTo>
                      <a:pt x="2123" y="18607"/>
                    </a:lnTo>
                    <a:lnTo>
                      <a:pt x="1827" y="18878"/>
                    </a:lnTo>
                    <a:lnTo>
                      <a:pt x="1531" y="19149"/>
                    </a:lnTo>
                    <a:lnTo>
                      <a:pt x="1210" y="19372"/>
                    </a:lnTo>
                    <a:lnTo>
                      <a:pt x="963" y="19569"/>
                    </a:lnTo>
                    <a:lnTo>
                      <a:pt x="692" y="19766"/>
                    </a:lnTo>
                    <a:lnTo>
                      <a:pt x="445" y="19964"/>
                    </a:lnTo>
                    <a:lnTo>
                      <a:pt x="248" y="20210"/>
                    </a:lnTo>
                    <a:lnTo>
                      <a:pt x="1" y="20309"/>
                    </a:lnTo>
                    <a:lnTo>
                      <a:pt x="1" y="20408"/>
                    </a:lnTo>
                    <a:lnTo>
                      <a:pt x="50" y="20531"/>
                    </a:lnTo>
                    <a:lnTo>
                      <a:pt x="100" y="20655"/>
                    </a:lnTo>
                    <a:lnTo>
                      <a:pt x="174" y="20753"/>
                    </a:lnTo>
                    <a:lnTo>
                      <a:pt x="272" y="20827"/>
                    </a:lnTo>
                    <a:lnTo>
                      <a:pt x="371" y="20901"/>
                    </a:lnTo>
                    <a:lnTo>
                      <a:pt x="1753" y="20704"/>
                    </a:lnTo>
                    <a:lnTo>
                      <a:pt x="3159" y="20507"/>
                    </a:lnTo>
                    <a:lnTo>
                      <a:pt x="4541" y="20334"/>
                    </a:lnTo>
                    <a:lnTo>
                      <a:pt x="5257" y="20285"/>
                    </a:lnTo>
                    <a:lnTo>
                      <a:pt x="5948" y="20235"/>
                    </a:lnTo>
                    <a:lnTo>
                      <a:pt x="6046" y="20235"/>
                    </a:lnTo>
                    <a:lnTo>
                      <a:pt x="6170" y="20186"/>
                    </a:lnTo>
                    <a:lnTo>
                      <a:pt x="6392" y="20136"/>
                    </a:lnTo>
                    <a:lnTo>
                      <a:pt x="6515" y="20112"/>
                    </a:lnTo>
                    <a:lnTo>
                      <a:pt x="6614" y="20087"/>
                    </a:lnTo>
                    <a:lnTo>
                      <a:pt x="6713" y="20112"/>
                    </a:lnTo>
                    <a:lnTo>
                      <a:pt x="6811" y="20161"/>
                    </a:lnTo>
                    <a:lnTo>
                      <a:pt x="7354" y="20087"/>
                    </a:lnTo>
                    <a:lnTo>
                      <a:pt x="7478" y="19939"/>
                    </a:lnTo>
                    <a:lnTo>
                      <a:pt x="7650" y="19816"/>
                    </a:lnTo>
                    <a:lnTo>
                      <a:pt x="7848" y="19742"/>
                    </a:lnTo>
                    <a:lnTo>
                      <a:pt x="8119" y="19717"/>
                    </a:lnTo>
                    <a:lnTo>
                      <a:pt x="9353" y="19668"/>
                    </a:lnTo>
                    <a:lnTo>
                      <a:pt x="10587" y="19569"/>
                    </a:lnTo>
                    <a:lnTo>
                      <a:pt x="11796" y="19421"/>
                    </a:lnTo>
                    <a:lnTo>
                      <a:pt x="13030" y="19248"/>
                    </a:lnTo>
                    <a:lnTo>
                      <a:pt x="15473" y="18853"/>
                    </a:lnTo>
                    <a:lnTo>
                      <a:pt x="16707" y="18681"/>
                    </a:lnTo>
                    <a:lnTo>
                      <a:pt x="17916" y="18508"/>
                    </a:lnTo>
                    <a:lnTo>
                      <a:pt x="19988" y="18236"/>
                    </a:lnTo>
                    <a:lnTo>
                      <a:pt x="22037" y="17891"/>
                    </a:lnTo>
                    <a:lnTo>
                      <a:pt x="24085" y="17521"/>
                    </a:lnTo>
                    <a:lnTo>
                      <a:pt x="26133" y="17126"/>
                    </a:lnTo>
                    <a:lnTo>
                      <a:pt x="28156" y="16706"/>
                    </a:lnTo>
                    <a:lnTo>
                      <a:pt x="30180" y="16238"/>
                    </a:lnTo>
                    <a:lnTo>
                      <a:pt x="34251" y="15300"/>
                    </a:lnTo>
                    <a:lnTo>
                      <a:pt x="34523" y="15251"/>
                    </a:lnTo>
                    <a:lnTo>
                      <a:pt x="34769" y="15251"/>
                    </a:lnTo>
                    <a:lnTo>
                      <a:pt x="34992" y="15275"/>
                    </a:lnTo>
                    <a:lnTo>
                      <a:pt x="35214" y="15325"/>
                    </a:lnTo>
                    <a:lnTo>
                      <a:pt x="35362" y="15300"/>
                    </a:lnTo>
                    <a:lnTo>
                      <a:pt x="35633" y="15251"/>
                    </a:lnTo>
                    <a:lnTo>
                      <a:pt x="35781" y="15201"/>
                    </a:lnTo>
                    <a:lnTo>
                      <a:pt x="35929" y="15152"/>
                    </a:lnTo>
                    <a:lnTo>
                      <a:pt x="36028" y="15078"/>
                    </a:lnTo>
                    <a:lnTo>
                      <a:pt x="36127" y="15029"/>
                    </a:lnTo>
                    <a:lnTo>
                      <a:pt x="36225" y="14930"/>
                    </a:lnTo>
                    <a:lnTo>
                      <a:pt x="36299" y="14831"/>
                    </a:lnTo>
                    <a:lnTo>
                      <a:pt x="36373" y="14634"/>
                    </a:lnTo>
                    <a:lnTo>
                      <a:pt x="36423" y="14436"/>
                    </a:lnTo>
                    <a:lnTo>
                      <a:pt x="36423" y="14214"/>
                    </a:lnTo>
                    <a:lnTo>
                      <a:pt x="36373" y="13967"/>
                    </a:lnTo>
                    <a:lnTo>
                      <a:pt x="36324" y="13819"/>
                    </a:lnTo>
                    <a:lnTo>
                      <a:pt x="36275" y="13622"/>
                    </a:lnTo>
                    <a:lnTo>
                      <a:pt x="36201" y="13400"/>
                    </a:lnTo>
                    <a:lnTo>
                      <a:pt x="36102" y="13178"/>
                    </a:lnTo>
                    <a:lnTo>
                      <a:pt x="35979" y="12956"/>
                    </a:lnTo>
                    <a:lnTo>
                      <a:pt x="35781" y="12758"/>
                    </a:lnTo>
                    <a:lnTo>
                      <a:pt x="35682" y="12660"/>
                    </a:lnTo>
                    <a:lnTo>
                      <a:pt x="35559" y="12586"/>
                    </a:lnTo>
                    <a:lnTo>
                      <a:pt x="35411" y="12536"/>
                    </a:lnTo>
                    <a:lnTo>
                      <a:pt x="35263" y="12487"/>
                    </a:lnTo>
                    <a:lnTo>
                      <a:pt x="35090" y="12462"/>
                    </a:lnTo>
                    <a:lnTo>
                      <a:pt x="34893" y="12438"/>
                    </a:lnTo>
                    <a:lnTo>
                      <a:pt x="34695" y="12462"/>
                    </a:lnTo>
                    <a:lnTo>
                      <a:pt x="34498" y="12462"/>
                    </a:lnTo>
                    <a:lnTo>
                      <a:pt x="34276" y="12487"/>
                    </a:lnTo>
                    <a:lnTo>
                      <a:pt x="34054" y="12512"/>
                    </a:lnTo>
                    <a:lnTo>
                      <a:pt x="33807" y="12586"/>
                    </a:lnTo>
                    <a:lnTo>
                      <a:pt x="33585" y="12684"/>
                    </a:lnTo>
                    <a:lnTo>
                      <a:pt x="33708" y="12586"/>
                    </a:lnTo>
                    <a:lnTo>
                      <a:pt x="33807" y="12462"/>
                    </a:lnTo>
                    <a:lnTo>
                      <a:pt x="33881" y="12339"/>
                    </a:lnTo>
                    <a:lnTo>
                      <a:pt x="33930" y="12166"/>
                    </a:lnTo>
                    <a:lnTo>
                      <a:pt x="33930" y="12018"/>
                    </a:lnTo>
                    <a:lnTo>
                      <a:pt x="33881" y="11870"/>
                    </a:lnTo>
                    <a:lnTo>
                      <a:pt x="33832" y="11722"/>
                    </a:lnTo>
                    <a:lnTo>
                      <a:pt x="33733" y="11599"/>
                    </a:lnTo>
                    <a:lnTo>
                      <a:pt x="33610" y="11475"/>
                    </a:lnTo>
                    <a:lnTo>
                      <a:pt x="33412" y="11376"/>
                    </a:lnTo>
                    <a:lnTo>
                      <a:pt x="33215" y="11302"/>
                    </a:lnTo>
                    <a:lnTo>
                      <a:pt x="32993" y="11278"/>
                    </a:lnTo>
                    <a:lnTo>
                      <a:pt x="32869" y="11253"/>
                    </a:lnTo>
                    <a:lnTo>
                      <a:pt x="32993" y="11031"/>
                    </a:lnTo>
                    <a:lnTo>
                      <a:pt x="33042" y="10858"/>
                    </a:lnTo>
                    <a:lnTo>
                      <a:pt x="33067" y="10784"/>
                    </a:lnTo>
                    <a:lnTo>
                      <a:pt x="33314" y="10784"/>
                    </a:lnTo>
                    <a:lnTo>
                      <a:pt x="33486" y="10735"/>
                    </a:lnTo>
                    <a:lnTo>
                      <a:pt x="33610" y="10661"/>
                    </a:lnTo>
                    <a:lnTo>
                      <a:pt x="33708" y="10587"/>
                    </a:lnTo>
                    <a:lnTo>
                      <a:pt x="33807" y="10488"/>
                    </a:lnTo>
                    <a:lnTo>
                      <a:pt x="33856" y="10389"/>
                    </a:lnTo>
                    <a:lnTo>
                      <a:pt x="33930" y="10192"/>
                    </a:lnTo>
                    <a:lnTo>
                      <a:pt x="33955" y="10069"/>
                    </a:lnTo>
                    <a:lnTo>
                      <a:pt x="33930" y="9945"/>
                    </a:lnTo>
                    <a:lnTo>
                      <a:pt x="33881" y="9847"/>
                    </a:lnTo>
                    <a:lnTo>
                      <a:pt x="33807" y="9748"/>
                    </a:lnTo>
                    <a:lnTo>
                      <a:pt x="33585" y="9501"/>
                    </a:lnTo>
                    <a:lnTo>
                      <a:pt x="33437" y="9328"/>
                    </a:lnTo>
                    <a:lnTo>
                      <a:pt x="33314" y="9156"/>
                    </a:lnTo>
                    <a:lnTo>
                      <a:pt x="33240" y="8958"/>
                    </a:lnTo>
                    <a:lnTo>
                      <a:pt x="33190" y="8761"/>
                    </a:lnTo>
                    <a:lnTo>
                      <a:pt x="33190" y="8489"/>
                    </a:lnTo>
                    <a:lnTo>
                      <a:pt x="33215" y="7675"/>
                    </a:lnTo>
                    <a:lnTo>
                      <a:pt x="33215" y="7527"/>
                    </a:lnTo>
                    <a:lnTo>
                      <a:pt x="33190" y="7404"/>
                    </a:lnTo>
                    <a:lnTo>
                      <a:pt x="33166" y="7280"/>
                    </a:lnTo>
                    <a:lnTo>
                      <a:pt x="33116" y="7157"/>
                    </a:lnTo>
                    <a:lnTo>
                      <a:pt x="33042" y="7058"/>
                    </a:lnTo>
                    <a:lnTo>
                      <a:pt x="32968" y="6959"/>
                    </a:lnTo>
                    <a:lnTo>
                      <a:pt x="32845" y="6861"/>
                    </a:lnTo>
                    <a:lnTo>
                      <a:pt x="32746" y="6787"/>
                    </a:lnTo>
                    <a:lnTo>
                      <a:pt x="32450" y="6614"/>
                    </a:lnTo>
                    <a:lnTo>
                      <a:pt x="32154" y="6466"/>
                    </a:lnTo>
                    <a:lnTo>
                      <a:pt x="31981" y="6441"/>
                    </a:lnTo>
                    <a:lnTo>
                      <a:pt x="31808" y="6367"/>
                    </a:lnTo>
                    <a:lnTo>
                      <a:pt x="31488" y="6219"/>
                    </a:lnTo>
                    <a:lnTo>
                      <a:pt x="31142" y="6096"/>
                    </a:lnTo>
                    <a:lnTo>
                      <a:pt x="30797" y="5972"/>
                    </a:lnTo>
                    <a:lnTo>
                      <a:pt x="30180" y="5972"/>
                    </a:lnTo>
                    <a:lnTo>
                      <a:pt x="29785" y="5948"/>
                    </a:lnTo>
                    <a:lnTo>
                      <a:pt x="29587" y="5923"/>
                    </a:lnTo>
                    <a:lnTo>
                      <a:pt x="29365" y="5898"/>
                    </a:lnTo>
                    <a:lnTo>
                      <a:pt x="29168" y="5824"/>
                    </a:lnTo>
                    <a:lnTo>
                      <a:pt x="28946" y="5750"/>
                    </a:lnTo>
                    <a:lnTo>
                      <a:pt x="28749" y="5627"/>
                    </a:lnTo>
                    <a:lnTo>
                      <a:pt x="28551" y="5479"/>
                    </a:lnTo>
                    <a:lnTo>
                      <a:pt x="28502" y="5553"/>
                    </a:lnTo>
                    <a:lnTo>
                      <a:pt x="28477" y="5578"/>
                    </a:lnTo>
                    <a:lnTo>
                      <a:pt x="28058" y="5380"/>
                    </a:lnTo>
                    <a:lnTo>
                      <a:pt x="28082" y="5355"/>
                    </a:lnTo>
                    <a:lnTo>
                      <a:pt x="27786" y="5454"/>
                    </a:lnTo>
                    <a:lnTo>
                      <a:pt x="27564" y="5553"/>
                    </a:lnTo>
                    <a:lnTo>
                      <a:pt x="27391" y="5578"/>
                    </a:lnTo>
                    <a:lnTo>
                      <a:pt x="27268" y="5578"/>
                    </a:lnTo>
                    <a:lnTo>
                      <a:pt x="27243" y="5553"/>
                    </a:lnTo>
                    <a:lnTo>
                      <a:pt x="27194" y="5504"/>
                    </a:lnTo>
                    <a:lnTo>
                      <a:pt x="27169" y="5380"/>
                    </a:lnTo>
                    <a:lnTo>
                      <a:pt x="27145" y="5207"/>
                    </a:lnTo>
                    <a:lnTo>
                      <a:pt x="27120" y="4961"/>
                    </a:lnTo>
                    <a:lnTo>
                      <a:pt x="27120" y="4615"/>
                    </a:lnTo>
                    <a:lnTo>
                      <a:pt x="27145" y="4442"/>
                    </a:lnTo>
                    <a:lnTo>
                      <a:pt x="27169" y="4270"/>
                    </a:lnTo>
                    <a:lnTo>
                      <a:pt x="27219" y="4097"/>
                    </a:lnTo>
                    <a:lnTo>
                      <a:pt x="27317" y="3949"/>
                    </a:lnTo>
                    <a:lnTo>
                      <a:pt x="27416" y="3826"/>
                    </a:lnTo>
                    <a:lnTo>
                      <a:pt x="27589" y="3702"/>
                    </a:lnTo>
                    <a:lnTo>
                      <a:pt x="27564" y="3529"/>
                    </a:lnTo>
                    <a:lnTo>
                      <a:pt x="27564" y="3455"/>
                    </a:lnTo>
                    <a:lnTo>
                      <a:pt x="27589" y="3406"/>
                    </a:lnTo>
                    <a:lnTo>
                      <a:pt x="27613" y="3357"/>
                    </a:lnTo>
                    <a:lnTo>
                      <a:pt x="27663" y="3307"/>
                    </a:lnTo>
                    <a:lnTo>
                      <a:pt x="27737" y="3258"/>
                    </a:lnTo>
                    <a:lnTo>
                      <a:pt x="27835" y="3233"/>
                    </a:lnTo>
                    <a:lnTo>
                      <a:pt x="27811" y="3061"/>
                    </a:lnTo>
                    <a:lnTo>
                      <a:pt x="27835" y="2937"/>
                    </a:lnTo>
                    <a:lnTo>
                      <a:pt x="27885" y="2888"/>
                    </a:lnTo>
                    <a:lnTo>
                      <a:pt x="27934" y="2838"/>
                    </a:lnTo>
                    <a:lnTo>
                      <a:pt x="27984" y="2789"/>
                    </a:lnTo>
                    <a:lnTo>
                      <a:pt x="28058" y="2740"/>
                    </a:lnTo>
                    <a:lnTo>
                      <a:pt x="28033" y="2296"/>
                    </a:lnTo>
                    <a:lnTo>
                      <a:pt x="27910" y="2148"/>
                    </a:lnTo>
                    <a:lnTo>
                      <a:pt x="27786" y="2024"/>
                    </a:lnTo>
                    <a:lnTo>
                      <a:pt x="27638" y="1901"/>
                    </a:lnTo>
                    <a:lnTo>
                      <a:pt x="27465" y="1802"/>
                    </a:lnTo>
                    <a:lnTo>
                      <a:pt x="27219" y="1679"/>
                    </a:lnTo>
                    <a:lnTo>
                      <a:pt x="26972" y="1580"/>
                    </a:lnTo>
                    <a:lnTo>
                      <a:pt x="26454" y="1383"/>
                    </a:lnTo>
                    <a:lnTo>
                      <a:pt x="25935" y="1185"/>
                    </a:lnTo>
                    <a:lnTo>
                      <a:pt x="25689" y="1062"/>
                    </a:lnTo>
                    <a:lnTo>
                      <a:pt x="25442" y="938"/>
                    </a:lnTo>
                    <a:lnTo>
                      <a:pt x="25343" y="864"/>
                    </a:lnTo>
                    <a:lnTo>
                      <a:pt x="25269" y="766"/>
                    </a:lnTo>
                    <a:lnTo>
                      <a:pt x="25245" y="667"/>
                    </a:lnTo>
                    <a:lnTo>
                      <a:pt x="25245" y="568"/>
                    </a:lnTo>
                    <a:lnTo>
                      <a:pt x="25245" y="346"/>
                    </a:lnTo>
                    <a:lnTo>
                      <a:pt x="25245" y="247"/>
                    </a:lnTo>
                    <a:lnTo>
                      <a:pt x="25220" y="149"/>
                    </a:lnTo>
                    <a:lnTo>
                      <a:pt x="25072" y="124"/>
                    </a:lnTo>
                    <a:lnTo>
                      <a:pt x="24924" y="149"/>
                    </a:lnTo>
                    <a:lnTo>
                      <a:pt x="24800" y="173"/>
                    </a:lnTo>
                    <a:lnTo>
                      <a:pt x="24702" y="223"/>
                    </a:lnTo>
                    <a:lnTo>
                      <a:pt x="24603" y="322"/>
                    </a:lnTo>
                    <a:lnTo>
                      <a:pt x="24504" y="470"/>
                    </a:lnTo>
                    <a:lnTo>
                      <a:pt x="24455" y="618"/>
                    </a:lnTo>
                    <a:lnTo>
                      <a:pt x="24406" y="815"/>
                    </a:lnTo>
                    <a:lnTo>
                      <a:pt x="24356" y="988"/>
                    </a:lnTo>
                    <a:lnTo>
                      <a:pt x="24282" y="1136"/>
                    </a:lnTo>
                    <a:lnTo>
                      <a:pt x="24208" y="1235"/>
                    </a:lnTo>
                    <a:lnTo>
                      <a:pt x="24109" y="1309"/>
                    </a:lnTo>
                    <a:lnTo>
                      <a:pt x="24011" y="1358"/>
                    </a:lnTo>
                    <a:lnTo>
                      <a:pt x="23887" y="1333"/>
                    </a:lnTo>
                    <a:lnTo>
                      <a:pt x="23739" y="1259"/>
                    </a:lnTo>
                    <a:lnTo>
                      <a:pt x="23567" y="1111"/>
                    </a:lnTo>
                    <a:lnTo>
                      <a:pt x="23418" y="1136"/>
                    </a:lnTo>
                    <a:lnTo>
                      <a:pt x="23344" y="1111"/>
                    </a:lnTo>
                    <a:lnTo>
                      <a:pt x="23270" y="1111"/>
                    </a:lnTo>
                    <a:lnTo>
                      <a:pt x="23221" y="1062"/>
                    </a:lnTo>
                    <a:lnTo>
                      <a:pt x="23172" y="1012"/>
                    </a:lnTo>
                    <a:lnTo>
                      <a:pt x="23098" y="864"/>
                    </a:lnTo>
                    <a:lnTo>
                      <a:pt x="22974" y="840"/>
                    </a:lnTo>
                    <a:lnTo>
                      <a:pt x="22900" y="815"/>
                    </a:lnTo>
                    <a:lnTo>
                      <a:pt x="22876" y="790"/>
                    </a:lnTo>
                    <a:lnTo>
                      <a:pt x="22851" y="741"/>
                    </a:lnTo>
                    <a:lnTo>
                      <a:pt x="22851" y="692"/>
                    </a:lnTo>
                    <a:lnTo>
                      <a:pt x="22851" y="642"/>
                    </a:lnTo>
                    <a:lnTo>
                      <a:pt x="22678" y="667"/>
                    </a:lnTo>
                    <a:lnTo>
                      <a:pt x="22604" y="642"/>
                    </a:lnTo>
                    <a:lnTo>
                      <a:pt x="22555" y="618"/>
                    </a:lnTo>
                    <a:lnTo>
                      <a:pt x="22456" y="544"/>
                    </a:lnTo>
                    <a:lnTo>
                      <a:pt x="22382" y="396"/>
                    </a:lnTo>
                    <a:lnTo>
                      <a:pt x="22283" y="371"/>
                    </a:lnTo>
                    <a:lnTo>
                      <a:pt x="22185" y="346"/>
                    </a:lnTo>
                    <a:lnTo>
                      <a:pt x="22135" y="272"/>
                    </a:lnTo>
                    <a:lnTo>
                      <a:pt x="22135" y="223"/>
                    </a:lnTo>
                    <a:lnTo>
                      <a:pt x="22135" y="173"/>
                    </a:lnTo>
                    <a:lnTo>
                      <a:pt x="21963" y="173"/>
                    </a:lnTo>
                    <a:lnTo>
                      <a:pt x="21790" y="124"/>
                    </a:lnTo>
                    <a:lnTo>
                      <a:pt x="21642" y="50"/>
                    </a:lnTo>
                    <a:lnTo>
                      <a:pt x="21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59" name="Google Shape;3054;p45">
                <a:extLst>
                  <a:ext uri="{FF2B5EF4-FFF2-40B4-BE49-F238E27FC236}">
                    <a16:creationId xmlns:a16="http://schemas.microsoft.com/office/drawing/2014/main" id="{C1CE07B5-AB04-48C6-9CBD-C55D81049643}"/>
                  </a:ext>
                </a:extLst>
              </p:cNvPr>
              <p:cNvSpPr/>
              <p:nvPr/>
            </p:nvSpPr>
            <p:spPr>
              <a:xfrm>
                <a:off x="6188790" y="2252646"/>
                <a:ext cx="449624" cy="218181"/>
              </a:xfrm>
              <a:custGeom>
                <a:avLst/>
                <a:gdLst/>
                <a:ahLst/>
                <a:cxnLst/>
                <a:rect l="l" t="t" r="r" b="b"/>
                <a:pathLst>
                  <a:path w="22580" h="10957" extrusionOk="0">
                    <a:moveTo>
                      <a:pt x="16707" y="1"/>
                    </a:moveTo>
                    <a:lnTo>
                      <a:pt x="16583" y="50"/>
                    </a:lnTo>
                    <a:lnTo>
                      <a:pt x="16460" y="75"/>
                    </a:lnTo>
                    <a:lnTo>
                      <a:pt x="16312" y="75"/>
                    </a:lnTo>
                    <a:lnTo>
                      <a:pt x="16164" y="99"/>
                    </a:lnTo>
                    <a:lnTo>
                      <a:pt x="15621" y="198"/>
                    </a:lnTo>
                    <a:lnTo>
                      <a:pt x="15103" y="248"/>
                    </a:lnTo>
                    <a:lnTo>
                      <a:pt x="14042" y="371"/>
                    </a:lnTo>
                    <a:lnTo>
                      <a:pt x="13499" y="420"/>
                    </a:lnTo>
                    <a:lnTo>
                      <a:pt x="12980" y="519"/>
                    </a:lnTo>
                    <a:lnTo>
                      <a:pt x="12462" y="642"/>
                    </a:lnTo>
                    <a:lnTo>
                      <a:pt x="11944" y="790"/>
                    </a:lnTo>
                    <a:lnTo>
                      <a:pt x="10513" y="1087"/>
                    </a:lnTo>
                    <a:lnTo>
                      <a:pt x="9082" y="1383"/>
                    </a:lnTo>
                    <a:lnTo>
                      <a:pt x="8045" y="1580"/>
                    </a:lnTo>
                    <a:lnTo>
                      <a:pt x="7009" y="1802"/>
                    </a:lnTo>
                    <a:lnTo>
                      <a:pt x="5972" y="2049"/>
                    </a:lnTo>
                    <a:lnTo>
                      <a:pt x="4689" y="2320"/>
                    </a:lnTo>
                    <a:lnTo>
                      <a:pt x="3381" y="2567"/>
                    </a:lnTo>
                    <a:lnTo>
                      <a:pt x="2074" y="2789"/>
                    </a:lnTo>
                    <a:lnTo>
                      <a:pt x="1432" y="2888"/>
                    </a:lnTo>
                    <a:lnTo>
                      <a:pt x="766" y="2937"/>
                    </a:lnTo>
                    <a:lnTo>
                      <a:pt x="100" y="3036"/>
                    </a:lnTo>
                    <a:lnTo>
                      <a:pt x="1" y="3233"/>
                    </a:lnTo>
                    <a:lnTo>
                      <a:pt x="124" y="3332"/>
                    </a:lnTo>
                    <a:lnTo>
                      <a:pt x="223" y="3431"/>
                    </a:lnTo>
                    <a:lnTo>
                      <a:pt x="371" y="3653"/>
                    </a:lnTo>
                    <a:lnTo>
                      <a:pt x="297" y="3924"/>
                    </a:lnTo>
                    <a:lnTo>
                      <a:pt x="297" y="4220"/>
                    </a:lnTo>
                    <a:lnTo>
                      <a:pt x="322" y="4517"/>
                    </a:lnTo>
                    <a:lnTo>
                      <a:pt x="371" y="4813"/>
                    </a:lnTo>
                    <a:lnTo>
                      <a:pt x="470" y="5084"/>
                    </a:lnTo>
                    <a:lnTo>
                      <a:pt x="618" y="5331"/>
                    </a:lnTo>
                    <a:lnTo>
                      <a:pt x="790" y="5553"/>
                    </a:lnTo>
                    <a:lnTo>
                      <a:pt x="1013" y="5750"/>
                    </a:lnTo>
                    <a:lnTo>
                      <a:pt x="1111" y="5627"/>
                    </a:lnTo>
                    <a:lnTo>
                      <a:pt x="1259" y="5553"/>
                    </a:lnTo>
                    <a:lnTo>
                      <a:pt x="1407" y="5504"/>
                    </a:lnTo>
                    <a:lnTo>
                      <a:pt x="1580" y="5528"/>
                    </a:lnTo>
                    <a:lnTo>
                      <a:pt x="2345" y="4788"/>
                    </a:lnTo>
                    <a:lnTo>
                      <a:pt x="2691" y="4418"/>
                    </a:lnTo>
                    <a:lnTo>
                      <a:pt x="3036" y="4023"/>
                    </a:lnTo>
                    <a:lnTo>
                      <a:pt x="3209" y="3826"/>
                    </a:lnTo>
                    <a:lnTo>
                      <a:pt x="3357" y="3702"/>
                    </a:lnTo>
                    <a:lnTo>
                      <a:pt x="3505" y="3603"/>
                    </a:lnTo>
                    <a:lnTo>
                      <a:pt x="3678" y="3529"/>
                    </a:lnTo>
                    <a:lnTo>
                      <a:pt x="3826" y="3505"/>
                    </a:lnTo>
                    <a:lnTo>
                      <a:pt x="3998" y="3505"/>
                    </a:lnTo>
                    <a:lnTo>
                      <a:pt x="4171" y="3529"/>
                    </a:lnTo>
                    <a:lnTo>
                      <a:pt x="4369" y="3603"/>
                    </a:lnTo>
                    <a:lnTo>
                      <a:pt x="4566" y="3702"/>
                    </a:lnTo>
                    <a:lnTo>
                      <a:pt x="4541" y="3579"/>
                    </a:lnTo>
                    <a:lnTo>
                      <a:pt x="4591" y="3480"/>
                    </a:lnTo>
                    <a:lnTo>
                      <a:pt x="4665" y="3406"/>
                    </a:lnTo>
                    <a:lnTo>
                      <a:pt x="4788" y="3381"/>
                    </a:lnTo>
                    <a:lnTo>
                      <a:pt x="4813" y="3283"/>
                    </a:lnTo>
                    <a:lnTo>
                      <a:pt x="4862" y="3209"/>
                    </a:lnTo>
                    <a:lnTo>
                      <a:pt x="4936" y="3159"/>
                    </a:lnTo>
                    <a:lnTo>
                      <a:pt x="5035" y="3135"/>
                    </a:lnTo>
                    <a:lnTo>
                      <a:pt x="5010" y="3159"/>
                    </a:lnTo>
                    <a:lnTo>
                      <a:pt x="5257" y="2937"/>
                    </a:lnTo>
                    <a:lnTo>
                      <a:pt x="5528" y="2789"/>
                    </a:lnTo>
                    <a:lnTo>
                      <a:pt x="5800" y="2666"/>
                    </a:lnTo>
                    <a:lnTo>
                      <a:pt x="6096" y="2567"/>
                    </a:lnTo>
                    <a:lnTo>
                      <a:pt x="6392" y="2518"/>
                    </a:lnTo>
                    <a:lnTo>
                      <a:pt x="6713" y="2468"/>
                    </a:lnTo>
                    <a:lnTo>
                      <a:pt x="7330" y="2444"/>
                    </a:lnTo>
                    <a:lnTo>
                      <a:pt x="7502" y="2444"/>
                    </a:lnTo>
                    <a:lnTo>
                      <a:pt x="7650" y="2493"/>
                    </a:lnTo>
                    <a:lnTo>
                      <a:pt x="7774" y="2542"/>
                    </a:lnTo>
                    <a:lnTo>
                      <a:pt x="7848" y="2616"/>
                    </a:lnTo>
                    <a:lnTo>
                      <a:pt x="7873" y="2740"/>
                    </a:lnTo>
                    <a:lnTo>
                      <a:pt x="7897" y="2839"/>
                    </a:lnTo>
                    <a:lnTo>
                      <a:pt x="7897" y="2987"/>
                    </a:lnTo>
                    <a:lnTo>
                      <a:pt x="7897" y="3135"/>
                    </a:lnTo>
                    <a:lnTo>
                      <a:pt x="8045" y="3110"/>
                    </a:lnTo>
                    <a:lnTo>
                      <a:pt x="8119" y="3110"/>
                    </a:lnTo>
                    <a:lnTo>
                      <a:pt x="8193" y="3135"/>
                    </a:lnTo>
                    <a:lnTo>
                      <a:pt x="8243" y="3184"/>
                    </a:lnTo>
                    <a:lnTo>
                      <a:pt x="8292" y="3233"/>
                    </a:lnTo>
                    <a:lnTo>
                      <a:pt x="8366" y="3381"/>
                    </a:lnTo>
                    <a:lnTo>
                      <a:pt x="8489" y="3554"/>
                    </a:lnTo>
                    <a:lnTo>
                      <a:pt x="8588" y="3702"/>
                    </a:lnTo>
                    <a:lnTo>
                      <a:pt x="8613" y="3801"/>
                    </a:lnTo>
                    <a:lnTo>
                      <a:pt x="8637" y="3875"/>
                    </a:lnTo>
                    <a:lnTo>
                      <a:pt x="8637" y="3974"/>
                    </a:lnTo>
                    <a:lnTo>
                      <a:pt x="8613" y="4097"/>
                    </a:lnTo>
                    <a:lnTo>
                      <a:pt x="8835" y="4097"/>
                    </a:lnTo>
                    <a:lnTo>
                      <a:pt x="9057" y="4072"/>
                    </a:lnTo>
                    <a:lnTo>
                      <a:pt x="9057" y="4171"/>
                    </a:lnTo>
                    <a:lnTo>
                      <a:pt x="9032" y="4245"/>
                    </a:lnTo>
                    <a:lnTo>
                      <a:pt x="9008" y="4418"/>
                    </a:lnTo>
                    <a:lnTo>
                      <a:pt x="9008" y="4418"/>
                    </a:lnTo>
                    <a:lnTo>
                      <a:pt x="9106" y="4368"/>
                    </a:lnTo>
                    <a:lnTo>
                      <a:pt x="9230" y="4344"/>
                    </a:lnTo>
                    <a:lnTo>
                      <a:pt x="9378" y="4319"/>
                    </a:lnTo>
                    <a:lnTo>
                      <a:pt x="9526" y="4344"/>
                    </a:lnTo>
                    <a:lnTo>
                      <a:pt x="9526" y="4319"/>
                    </a:lnTo>
                    <a:lnTo>
                      <a:pt x="9551" y="4344"/>
                    </a:lnTo>
                    <a:lnTo>
                      <a:pt x="9526" y="4344"/>
                    </a:lnTo>
                    <a:lnTo>
                      <a:pt x="9551" y="4442"/>
                    </a:lnTo>
                    <a:lnTo>
                      <a:pt x="9551" y="4541"/>
                    </a:lnTo>
                    <a:lnTo>
                      <a:pt x="9551" y="4763"/>
                    </a:lnTo>
                    <a:lnTo>
                      <a:pt x="9551" y="4862"/>
                    </a:lnTo>
                    <a:lnTo>
                      <a:pt x="9575" y="4961"/>
                    </a:lnTo>
                    <a:lnTo>
                      <a:pt x="9649" y="5059"/>
                    </a:lnTo>
                    <a:lnTo>
                      <a:pt x="9748" y="5133"/>
                    </a:lnTo>
                    <a:lnTo>
                      <a:pt x="9995" y="5257"/>
                    </a:lnTo>
                    <a:lnTo>
                      <a:pt x="10241" y="5380"/>
                    </a:lnTo>
                    <a:lnTo>
                      <a:pt x="10760" y="5578"/>
                    </a:lnTo>
                    <a:lnTo>
                      <a:pt x="11278" y="5775"/>
                    </a:lnTo>
                    <a:lnTo>
                      <a:pt x="11525" y="5874"/>
                    </a:lnTo>
                    <a:lnTo>
                      <a:pt x="11771" y="5997"/>
                    </a:lnTo>
                    <a:lnTo>
                      <a:pt x="11944" y="6096"/>
                    </a:lnTo>
                    <a:lnTo>
                      <a:pt x="12092" y="6219"/>
                    </a:lnTo>
                    <a:lnTo>
                      <a:pt x="12216" y="6343"/>
                    </a:lnTo>
                    <a:lnTo>
                      <a:pt x="12339" y="6491"/>
                    </a:lnTo>
                    <a:lnTo>
                      <a:pt x="12364" y="6935"/>
                    </a:lnTo>
                    <a:lnTo>
                      <a:pt x="12388" y="6935"/>
                    </a:lnTo>
                    <a:lnTo>
                      <a:pt x="12388" y="6959"/>
                    </a:lnTo>
                    <a:lnTo>
                      <a:pt x="12364" y="6959"/>
                    </a:lnTo>
                    <a:lnTo>
                      <a:pt x="12364" y="6935"/>
                    </a:lnTo>
                    <a:lnTo>
                      <a:pt x="12290" y="6984"/>
                    </a:lnTo>
                    <a:lnTo>
                      <a:pt x="12240" y="7033"/>
                    </a:lnTo>
                    <a:lnTo>
                      <a:pt x="12191" y="7083"/>
                    </a:lnTo>
                    <a:lnTo>
                      <a:pt x="12141" y="7132"/>
                    </a:lnTo>
                    <a:lnTo>
                      <a:pt x="12117" y="7256"/>
                    </a:lnTo>
                    <a:lnTo>
                      <a:pt x="12141" y="7428"/>
                    </a:lnTo>
                    <a:lnTo>
                      <a:pt x="12043" y="7453"/>
                    </a:lnTo>
                    <a:lnTo>
                      <a:pt x="11969" y="7502"/>
                    </a:lnTo>
                    <a:lnTo>
                      <a:pt x="11919" y="7552"/>
                    </a:lnTo>
                    <a:lnTo>
                      <a:pt x="11895" y="7601"/>
                    </a:lnTo>
                    <a:lnTo>
                      <a:pt x="11870" y="7650"/>
                    </a:lnTo>
                    <a:lnTo>
                      <a:pt x="11870" y="7724"/>
                    </a:lnTo>
                    <a:lnTo>
                      <a:pt x="11895" y="7897"/>
                    </a:lnTo>
                    <a:lnTo>
                      <a:pt x="11722" y="8021"/>
                    </a:lnTo>
                    <a:lnTo>
                      <a:pt x="11623" y="8144"/>
                    </a:lnTo>
                    <a:lnTo>
                      <a:pt x="11525" y="8292"/>
                    </a:lnTo>
                    <a:lnTo>
                      <a:pt x="11475" y="8465"/>
                    </a:lnTo>
                    <a:lnTo>
                      <a:pt x="11451" y="8637"/>
                    </a:lnTo>
                    <a:lnTo>
                      <a:pt x="11426" y="8810"/>
                    </a:lnTo>
                    <a:lnTo>
                      <a:pt x="11426" y="9156"/>
                    </a:lnTo>
                    <a:lnTo>
                      <a:pt x="11451" y="9402"/>
                    </a:lnTo>
                    <a:lnTo>
                      <a:pt x="11475" y="9575"/>
                    </a:lnTo>
                    <a:lnTo>
                      <a:pt x="11500" y="9699"/>
                    </a:lnTo>
                    <a:lnTo>
                      <a:pt x="11549" y="9748"/>
                    </a:lnTo>
                    <a:lnTo>
                      <a:pt x="11574" y="9773"/>
                    </a:lnTo>
                    <a:lnTo>
                      <a:pt x="11697" y="9773"/>
                    </a:lnTo>
                    <a:lnTo>
                      <a:pt x="11870" y="9748"/>
                    </a:lnTo>
                    <a:lnTo>
                      <a:pt x="12092" y="9649"/>
                    </a:lnTo>
                    <a:lnTo>
                      <a:pt x="12388" y="9550"/>
                    </a:lnTo>
                    <a:lnTo>
                      <a:pt x="12364" y="9575"/>
                    </a:lnTo>
                    <a:lnTo>
                      <a:pt x="12783" y="9773"/>
                    </a:lnTo>
                    <a:lnTo>
                      <a:pt x="12808" y="9748"/>
                    </a:lnTo>
                    <a:lnTo>
                      <a:pt x="12857" y="9674"/>
                    </a:lnTo>
                    <a:lnTo>
                      <a:pt x="13055" y="9822"/>
                    </a:lnTo>
                    <a:lnTo>
                      <a:pt x="13252" y="9945"/>
                    </a:lnTo>
                    <a:lnTo>
                      <a:pt x="13474" y="10019"/>
                    </a:lnTo>
                    <a:lnTo>
                      <a:pt x="13671" y="10093"/>
                    </a:lnTo>
                    <a:lnTo>
                      <a:pt x="13893" y="10118"/>
                    </a:lnTo>
                    <a:lnTo>
                      <a:pt x="14091" y="10143"/>
                    </a:lnTo>
                    <a:lnTo>
                      <a:pt x="14486" y="10167"/>
                    </a:lnTo>
                    <a:lnTo>
                      <a:pt x="15103" y="10167"/>
                    </a:lnTo>
                    <a:lnTo>
                      <a:pt x="15448" y="10291"/>
                    </a:lnTo>
                    <a:lnTo>
                      <a:pt x="15794" y="10414"/>
                    </a:lnTo>
                    <a:lnTo>
                      <a:pt x="16114" y="10562"/>
                    </a:lnTo>
                    <a:lnTo>
                      <a:pt x="16287" y="10636"/>
                    </a:lnTo>
                    <a:lnTo>
                      <a:pt x="16460" y="10661"/>
                    </a:lnTo>
                    <a:lnTo>
                      <a:pt x="16633" y="10686"/>
                    </a:lnTo>
                    <a:lnTo>
                      <a:pt x="16781" y="10661"/>
                    </a:lnTo>
                    <a:lnTo>
                      <a:pt x="16904" y="10612"/>
                    </a:lnTo>
                    <a:lnTo>
                      <a:pt x="17003" y="10513"/>
                    </a:lnTo>
                    <a:lnTo>
                      <a:pt x="17052" y="10414"/>
                    </a:lnTo>
                    <a:lnTo>
                      <a:pt x="17052" y="10266"/>
                    </a:lnTo>
                    <a:lnTo>
                      <a:pt x="17077" y="10167"/>
                    </a:lnTo>
                    <a:lnTo>
                      <a:pt x="17052" y="10044"/>
                    </a:lnTo>
                    <a:lnTo>
                      <a:pt x="17027" y="9921"/>
                    </a:lnTo>
                    <a:lnTo>
                      <a:pt x="16953" y="9797"/>
                    </a:lnTo>
                    <a:lnTo>
                      <a:pt x="16781" y="9575"/>
                    </a:lnTo>
                    <a:lnTo>
                      <a:pt x="16633" y="9427"/>
                    </a:lnTo>
                    <a:lnTo>
                      <a:pt x="16583" y="9402"/>
                    </a:lnTo>
                    <a:lnTo>
                      <a:pt x="16238" y="8909"/>
                    </a:lnTo>
                    <a:lnTo>
                      <a:pt x="15942" y="8440"/>
                    </a:lnTo>
                    <a:lnTo>
                      <a:pt x="15769" y="8317"/>
                    </a:lnTo>
                    <a:lnTo>
                      <a:pt x="15646" y="8193"/>
                    </a:lnTo>
                    <a:lnTo>
                      <a:pt x="15547" y="8070"/>
                    </a:lnTo>
                    <a:lnTo>
                      <a:pt x="15497" y="7971"/>
                    </a:lnTo>
                    <a:lnTo>
                      <a:pt x="15448" y="7848"/>
                    </a:lnTo>
                    <a:lnTo>
                      <a:pt x="15448" y="7724"/>
                    </a:lnTo>
                    <a:lnTo>
                      <a:pt x="15448" y="7626"/>
                    </a:lnTo>
                    <a:lnTo>
                      <a:pt x="15473" y="7502"/>
                    </a:lnTo>
                    <a:lnTo>
                      <a:pt x="15522" y="7379"/>
                    </a:lnTo>
                    <a:lnTo>
                      <a:pt x="15596" y="7280"/>
                    </a:lnTo>
                    <a:lnTo>
                      <a:pt x="15744" y="7058"/>
                    </a:lnTo>
                    <a:lnTo>
                      <a:pt x="15942" y="6836"/>
                    </a:lnTo>
                    <a:lnTo>
                      <a:pt x="16164" y="6614"/>
                    </a:lnTo>
                    <a:lnTo>
                      <a:pt x="16188" y="7502"/>
                    </a:lnTo>
                    <a:lnTo>
                      <a:pt x="16213" y="7946"/>
                    </a:lnTo>
                    <a:lnTo>
                      <a:pt x="16262" y="8391"/>
                    </a:lnTo>
                    <a:lnTo>
                      <a:pt x="16336" y="8539"/>
                    </a:lnTo>
                    <a:lnTo>
                      <a:pt x="16410" y="8662"/>
                    </a:lnTo>
                    <a:lnTo>
                      <a:pt x="16509" y="8785"/>
                    </a:lnTo>
                    <a:lnTo>
                      <a:pt x="16633" y="8909"/>
                    </a:lnTo>
                    <a:lnTo>
                      <a:pt x="16756" y="9008"/>
                    </a:lnTo>
                    <a:lnTo>
                      <a:pt x="16904" y="9106"/>
                    </a:lnTo>
                    <a:lnTo>
                      <a:pt x="17027" y="9180"/>
                    </a:lnTo>
                    <a:lnTo>
                      <a:pt x="17175" y="9230"/>
                    </a:lnTo>
                    <a:lnTo>
                      <a:pt x="17323" y="9254"/>
                    </a:lnTo>
                    <a:lnTo>
                      <a:pt x="17472" y="9279"/>
                    </a:lnTo>
                    <a:lnTo>
                      <a:pt x="17644" y="9254"/>
                    </a:lnTo>
                    <a:lnTo>
                      <a:pt x="17842" y="9180"/>
                    </a:lnTo>
                    <a:lnTo>
                      <a:pt x="17990" y="9106"/>
                    </a:lnTo>
                    <a:lnTo>
                      <a:pt x="18138" y="9057"/>
                    </a:lnTo>
                    <a:lnTo>
                      <a:pt x="18286" y="9032"/>
                    </a:lnTo>
                    <a:lnTo>
                      <a:pt x="18311" y="9057"/>
                    </a:lnTo>
                    <a:lnTo>
                      <a:pt x="18335" y="9082"/>
                    </a:lnTo>
                    <a:lnTo>
                      <a:pt x="18360" y="9156"/>
                    </a:lnTo>
                    <a:lnTo>
                      <a:pt x="18409" y="9353"/>
                    </a:lnTo>
                    <a:lnTo>
                      <a:pt x="18459" y="9723"/>
                    </a:lnTo>
                    <a:lnTo>
                      <a:pt x="18459" y="9797"/>
                    </a:lnTo>
                    <a:lnTo>
                      <a:pt x="18508" y="10118"/>
                    </a:lnTo>
                    <a:lnTo>
                      <a:pt x="18607" y="10389"/>
                    </a:lnTo>
                    <a:lnTo>
                      <a:pt x="18705" y="10587"/>
                    </a:lnTo>
                    <a:lnTo>
                      <a:pt x="18829" y="10735"/>
                    </a:lnTo>
                    <a:lnTo>
                      <a:pt x="18952" y="10834"/>
                    </a:lnTo>
                    <a:lnTo>
                      <a:pt x="19075" y="10908"/>
                    </a:lnTo>
                    <a:lnTo>
                      <a:pt x="19224" y="10932"/>
                    </a:lnTo>
                    <a:lnTo>
                      <a:pt x="19372" y="10957"/>
                    </a:lnTo>
                    <a:lnTo>
                      <a:pt x="19569" y="10932"/>
                    </a:lnTo>
                    <a:lnTo>
                      <a:pt x="19495" y="10710"/>
                    </a:lnTo>
                    <a:lnTo>
                      <a:pt x="19470" y="10463"/>
                    </a:lnTo>
                    <a:lnTo>
                      <a:pt x="19692" y="10389"/>
                    </a:lnTo>
                    <a:lnTo>
                      <a:pt x="19939" y="10266"/>
                    </a:lnTo>
                    <a:lnTo>
                      <a:pt x="20038" y="10069"/>
                    </a:lnTo>
                    <a:lnTo>
                      <a:pt x="20087" y="9995"/>
                    </a:lnTo>
                    <a:lnTo>
                      <a:pt x="20161" y="9921"/>
                    </a:lnTo>
                    <a:lnTo>
                      <a:pt x="20235" y="9871"/>
                    </a:lnTo>
                    <a:lnTo>
                      <a:pt x="20334" y="9847"/>
                    </a:lnTo>
                    <a:lnTo>
                      <a:pt x="20433" y="9822"/>
                    </a:lnTo>
                    <a:lnTo>
                      <a:pt x="20556" y="9797"/>
                    </a:lnTo>
                    <a:lnTo>
                      <a:pt x="20803" y="9723"/>
                    </a:lnTo>
                    <a:lnTo>
                      <a:pt x="21000" y="9600"/>
                    </a:lnTo>
                    <a:lnTo>
                      <a:pt x="21148" y="9797"/>
                    </a:lnTo>
                    <a:lnTo>
                      <a:pt x="21247" y="9995"/>
                    </a:lnTo>
                    <a:lnTo>
                      <a:pt x="21395" y="9896"/>
                    </a:lnTo>
                    <a:lnTo>
                      <a:pt x="21518" y="9797"/>
                    </a:lnTo>
                    <a:lnTo>
                      <a:pt x="21741" y="9550"/>
                    </a:lnTo>
                    <a:lnTo>
                      <a:pt x="21938" y="9304"/>
                    </a:lnTo>
                    <a:lnTo>
                      <a:pt x="22061" y="9032"/>
                    </a:lnTo>
                    <a:lnTo>
                      <a:pt x="22160" y="8761"/>
                    </a:lnTo>
                    <a:lnTo>
                      <a:pt x="22234" y="8465"/>
                    </a:lnTo>
                    <a:lnTo>
                      <a:pt x="22333" y="7897"/>
                    </a:lnTo>
                    <a:lnTo>
                      <a:pt x="22431" y="7404"/>
                    </a:lnTo>
                    <a:lnTo>
                      <a:pt x="22481" y="7157"/>
                    </a:lnTo>
                    <a:lnTo>
                      <a:pt x="22555" y="6910"/>
                    </a:lnTo>
                    <a:lnTo>
                      <a:pt x="22579" y="6787"/>
                    </a:lnTo>
                    <a:lnTo>
                      <a:pt x="22579" y="6663"/>
                    </a:lnTo>
                    <a:lnTo>
                      <a:pt x="22555" y="6540"/>
                    </a:lnTo>
                    <a:lnTo>
                      <a:pt x="22481" y="6441"/>
                    </a:lnTo>
                    <a:lnTo>
                      <a:pt x="22407" y="6367"/>
                    </a:lnTo>
                    <a:lnTo>
                      <a:pt x="22308" y="6318"/>
                    </a:lnTo>
                    <a:lnTo>
                      <a:pt x="22209" y="6293"/>
                    </a:lnTo>
                    <a:lnTo>
                      <a:pt x="22111" y="6269"/>
                    </a:lnTo>
                    <a:lnTo>
                      <a:pt x="22012" y="6293"/>
                    </a:lnTo>
                    <a:lnTo>
                      <a:pt x="21296" y="6417"/>
                    </a:lnTo>
                    <a:lnTo>
                      <a:pt x="20556" y="6565"/>
                    </a:lnTo>
                    <a:lnTo>
                      <a:pt x="20211" y="6639"/>
                    </a:lnTo>
                    <a:lnTo>
                      <a:pt x="19890" y="6737"/>
                    </a:lnTo>
                    <a:lnTo>
                      <a:pt x="19594" y="6836"/>
                    </a:lnTo>
                    <a:lnTo>
                      <a:pt x="19372" y="6861"/>
                    </a:lnTo>
                    <a:lnTo>
                      <a:pt x="19273" y="6836"/>
                    </a:lnTo>
                    <a:lnTo>
                      <a:pt x="19199" y="6811"/>
                    </a:lnTo>
                    <a:lnTo>
                      <a:pt x="19150" y="6762"/>
                    </a:lnTo>
                    <a:lnTo>
                      <a:pt x="19075" y="6688"/>
                    </a:lnTo>
                    <a:lnTo>
                      <a:pt x="19026" y="6565"/>
                    </a:lnTo>
                    <a:lnTo>
                      <a:pt x="18952" y="6392"/>
                    </a:lnTo>
                    <a:lnTo>
                      <a:pt x="18903" y="6170"/>
                    </a:lnTo>
                    <a:lnTo>
                      <a:pt x="18705" y="5355"/>
                    </a:lnTo>
                    <a:lnTo>
                      <a:pt x="18459" y="4541"/>
                    </a:lnTo>
                    <a:lnTo>
                      <a:pt x="17940" y="2888"/>
                    </a:lnTo>
                    <a:lnTo>
                      <a:pt x="17472" y="1383"/>
                    </a:lnTo>
                    <a:lnTo>
                      <a:pt x="17422" y="1284"/>
                    </a:lnTo>
                    <a:lnTo>
                      <a:pt x="17373" y="1210"/>
                    </a:lnTo>
                    <a:lnTo>
                      <a:pt x="17348" y="1037"/>
                    </a:lnTo>
                    <a:lnTo>
                      <a:pt x="17323" y="815"/>
                    </a:lnTo>
                    <a:lnTo>
                      <a:pt x="17249" y="593"/>
                    </a:lnTo>
                    <a:lnTo>
                      <a:pt x="17175" y="445"/>
                    </a:lnTo>
                    <a:lnTo>
                      <a:pt x="17101" y="297"/>
                    </a:lnTo>
                    <a:lnTo>
                      <a:pt x="17003" y="198"/>
                    </a:lnTo>
                    <a:lnTo>
                      <a:pt x="16904" y="124"/>
                    </a:lnTo>
                    <a:lnTo>
                      <a:pt x="1670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0" name="Google Shape;3055;p45">
                <a:extLst>
                  <a:ext uri="{FF2B5EF4-FFF2-40B4-BE49-F238E27FC236}">
                    <a16:creationId xmlns:a16="http://schemas.microsoft.com/office/drawing/2014/main" id="{434A280D-A88B-4EE4-A76B-4BBF4E5C5193}"/>
                  </a:ext>
                </a:extLst>
              </p:cNvPr>
              <p:cNvSpPr/>
              <p:nvPr/>
            </p:nvSpPr>
            <p:spPr>
              <a:xfrm>
                <a:off x="6670831" y="1891493"/>
                <a:ext cx="166588" cy="170033"/>
              </a:xfrm>
              <a:custGeom>
                <a:avLst/>
                <a:gdLst/>
                <a:ahLst/>
                <a:cxnLst/>
                <a:rect l="l" t="t" r="r" b="b"/>
                <a:pathLst>
                  <a:path w="8366" h="8539" extrusionOk="0">
                    <a:moveTo>
                      <a:pt x="7132" y="1"/>
                    </a:moveTo>
                    <a:lnTo>
                      <a:pt x="6391" y="149"/>
                    </a:lnTo>
                    <a:lnTo>
                      <a:pt x="5676" y="297"/>
                    </a:lnTo>
                    <a:lnTo>
                      <a:pt x="4960" y="470"/>
                    </a:lnTo>
                    <a:lnTo>
                      <a:pt x="4269" y="692"/>
                    </a:lnTo>
                    <a:lnTo>
                      <a:pt x="2640" y="1284"/>
                    </a:lnTo>
                    <a:lnTo>
                      <a:pt x="2640" y="1284"/>
                    </a:lnTo>
                    <a:lnTo>
                      <a:pt x="2764" y="1111"/>
                    </a:lnTo>
                    <a:lnTo>
                      <a:pt x="2789" y="1062"/>
                    </a:lnTo>
                    <a:lnTo>
                      <a:pt x="2789" y="988"/>
                    </a:lnTo>
                    <a:lnTo>
                      <a:pt x="2468" y="988"/>
                    </a:lnTo>
                    <a:lnTo>
                      <a:pt x="2172" y="1037"/>
                    </a:lnTo>
                    <a:lnTo>
                      <a:pt x="1875" y="1087"/>
                    </a:lnTo>
                    <a:lnTo>
                      <a:pt x="1579" y="1185"/>
                    </a:lnTo>
                    <a:lnTo>
                      <a:pt x="987" y="1358"/>
                    </a:lnTo>
                    <a:lnTo>
                      <a:pt x="691" y="1457"/>
                    </a:lnTo>
                    <a:lnTo>
                      <a:pt x="395" y="1506"/>
                    </a:lnTo>
                    <a:lnTo>
                      <a:pt x="296" y="1605"/>
                    </a:lnTo>
                    <a:lnTo>
                      <a:pt x="222" y="1728"/>
                    </a:lnTo>
                    <a:lnTo>
                      <a:pt x="148" y="1851"/>
                    </a:lnTo>
                    <a:lnTo>
                      <a:pt x="99" y="2000"/>
                    </a:lnTo>
                    <a:lnTo>
                      <a:pt x="25" y="2296"/>
                    </a:lnTo>
                    <a:lnTo>
                      <a:pt x="0" y="2616"/>
                    </a:lnTo>
                    <a:lnTo>
                      <a:pt x="444" y="5158"/>
                    </a:lnTo>
                    <a:lnTo>
                      <a:pt x="543" y="5553"/>
                    </a:lnTo>
                    <a:lnTo>
                      <a:pt x="642" y="5948"/>
                    </a:lnTo>
                    <a:lnTo>
                      <a:pt x="740" y="6343"/>
                    </a:lnTo>
                    <a:lnTo>
                      <a:pt x="765" y="6515"/>
                    </a:lnTo>
                    <a:lnTo>
                      <a:pt x="765" y="6713"/>
                    </a:lnTo>
                    <a:lnTo>
                      <a:pt x="765" y="6885"/>
                    </a:lnTo>
                    <a:lnTo>
                      <a:pt x="765" y="7058"/>
                    </a:lnTo>
                    <a:lnTo>
                      <a:pt x="716" y="7280"/>
                    </a:lnTo>
                    <a:lnTo>
                      <a:pt x="617" y="7478"/>
                    </a:lnTo>
                    <a:lnTo>
                      <a:pt x="494" y="7700"/>
                    </a:lnTo>
                    <a:lnTo>
                      <a:pt x="321" y="7897"/>
                    </a:lnTo>
                    <a:lnTo>
                      <a:pt x="469" y="8070"/>
                    </a:lnTo>
                    <a:lnTo>
                      <a:pt x="395" y="8317"/>
                    </a:lnTo>
                    <a:lnTo>
                      <a:pt x="321" y="8514"/>
                    </a:lnTo>
                    <a:lnTo>
                      <a:pt x="469" y="8539"/>
                    </a:lnTo>
                    <a:lnTo>
                      <a:pt x="642" y="8514"/>
                    </a:lnTo>
                    <a:lnTo>
                      <a:pt x="814" y="8514"/>
                    </a:lnTo>
                    <a:lnTo>
                      <a:pt x="1086" y="8440"/>
                    </a:lnTo>
                    <a:lnTo>
                      <a:pt x="1333" y="8317"/>
                    </a:lnTo>
                    <a:lnTo>
                      <a:pt x="1555" y="8169"/>
                    </a:lnTo>
                    <a:lnTo>
                      <a:pt x="1777" y="7996"/>
                    </a:lnTo>
                    <a:lnTo>
                      <a:pt x="1999" y="7749"/>
                    </a:lnTo>
                    <a:lnTo>
                      <a:pt x="2221" y="7527"/>
                    </a:lnTo>
                    <a:lnTo>
                      <a:pt x="2468" y="7305"/>
                    </a:lnTo>
                    <a:lnTo>
                      <a:pt x="2714" y="7108"/>
                    </a:lnTo>
                    <a:lnTo>
                      <a:pt x="3257" y="6737"/>
                    </a:lnTo>
                    <a:lnTo>
                      <a:pt x="3825" y="6392"/>
                    </a:lnTo>
                    <a:lnTo>
                      <a:pt x="4417" y="6096"/>
                    </a:lnTo>
                    <a:lnTo>
                      <a:pt x="5059" y="5824"/>
                    </a:lnTo>
                    <a:lnTo>
                      <a:pt x="5725" y="5578"/>
                    </a:lnTo>
                    <a:lnTo>
                      <a:pt x="6416" y="5331"/>
                    </a:lnTo>
                    <a:lnTo>
                      <a:pt x="7057" y="5109"/>
                    </a:lnTo>
                    <a:lnTo>
                      <a:pt x="7551" y="4911"/>
                    </a:lnTo>
                    <a:lnTo>
                      <a:pt x="7748" y="4788"/>
                    </a:lnTo>
                    <a:lnTo>
                      <a:pt x="7921" y="4689"/>
                    </a:lnTo>
                    <a:lnTo>
                      <a:pt x="8045" y="4566"/>
                    </a:lnTo>
                    <a:lnTo>
                      <a:pt x="8168" y="4442"/>
                    </a:lnTo>
                    <a:lnTo>
                      <a:pt x="8242" y="4344"/>
                    </a:lnTo>
                    <a:lnTo>
                      <a:pt x="8291" y="4245"/>
                    </a:lnTo>
                    <a:lnTo>
                      <a:pt x="8365" y="3998"/>
                    </a:lnTo>
                    <a:lnTo>
                      <a:pt x="8119" y="2937"/>
                    </a:lnTo>
                    <a:lnTo>
                      <a:pt x="7822" y="1802"/>
                    </a:lnTo>
                    <a:lnTo>
                      <a:pt x="7699" y="1432"/>
                    </a:lnTo>
                    <a:lnTo>
                      <a:pt x="7600" y="1062"/>
                    </a:lnTo>
                    <a:lnTo>
                      <a:pt x="7576" y="889"/>
                    </a:lnTo>
                    <a:lnTo>
                      <a:pt x="7551" y="716"/>
                    </a:lnTo>
                    <a:lnTo>
                      <a:pt x="7551" y="544"/>
                    </a:lnTo>
                    <a:lnTo>
                      <a:pt x="7600" y="396"/>
                    </a:lnTo>
                    <a:lnTo>
                      <a:pt x="7502" y="297"/>
                    </a:lnTo>
                    <a:lnTo>
                      <a:pt x="7428" y="198"/>
                    </a:lnTo>
                    <a:lnTo>
                      <a:pt x="7329" y="124"/>
                    </a:lnTo>
                    <a:lnTo>
                      <a:pt x="7230" y="50"/>
                    </a:lnTo>
                    <a:lnTo>
                      <a:pt x="713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1" name="Google Shape;3056;p45">
                <a:extLst>
                  <a:ext uri="{FF2B5EF4-FFF2-40B4-BE49-F238E27FC236}">
                    <a16:creationId xmlns:a16="http://schemas.microsoft.com/office/drawing/2014/main" id="{F84D5EEE-E938-4222-954D-354CFE4A99E4}"/>
                  </a:ext>
                </a:extLst>
              </p:cNvPr>
              <p:cNvSpPr/>
              <p:nvPr/>
            </p:nvSpPr>
            <p:spPr>
              <a:xfrm>
                <a:off x="6566649" y="2443786"/>
                <a:ext cx="47193" cy="10812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5430" extrusionOk="0">
                    <a:moveTo>
                      <a:pt x="2024" y="1"/>
                    </a:moveTo>
                    <a:lnTo>
                      <a:pt x="1827" y="124"/>
                    </a:lnTo>
                    <a:lnTo>
                      <a:pt x="1580" y="198"/>
                    </a:lnTo>
                    <a:lnTo>
                      <a:pt x="1457" y="223"/>
                    </a:lnTo>
                    <a:lnTo>
                      <a:pt x="1358" y="248"/>
                    </a:lnTo>
                    <a:lnTo>
                      <a:pt x="1259" y="272"/>
                    </a:lnTo>
                    <a:lnTo>
                      <a:pt x="1185" y="322"/>
                    </a:lnTo>
                    <a:lnTo>
                      <a:pt x="1111" y="396"/>
                    </a:lnTo>
                    <a:lnTo>
                      <a:pt x="1062" y="470"/>
                    </a:lnTo>
                    <a:lnTo>
                      <a:pt x="963" y="667"/>
                    </a:lnTo>
                    <a:lnTo>
                      <a:pt x="716" y="790"/>
                    </a:lnTo>
                    <a:lnTo>
                      <a:pt x="494" y="864"/>
                    </a:lnTo>
                    <a:lnTo>
                      <a:pt x="519" y="1111"/>
                    </a:lnTo>
                    <a:lnTo>
                      <a:pt x="593" y="1333"/>
                    </a:lnTo>
                    <a:lnTo>
                      <a:pt x="593" y="1358"/>
                    </a:lnTo>
                    <a:lnTo>
                      <a:pt x="642" y="1531"/>
                    </a:lnTo>
                    <a:lnTo>
                      <a:pt x="667" y="1629"/>
                    </a:lnTo>
                    <a:lnTo>
                      <a:pt x="642" y="1703"/>
                    </a:lnTo>
                    <a:lnTo>
                      <a:pt x="618" y="1753"/>
                    </a:lnTo>
                    <a:lnTo>
                      <a:pt x="396" y="2024"/>
                    </a:lnTo>
                    <a:lnTo>
                      <a:pt x="248" y="2296"/>
                    </a:lnTo>
                    <a:lnTo>
                      <a:pt x="124" y="2592"/>
                    </a:lnTo>
                    <a:lnTo>
                      <a:pt x="50" y="2863"/>
                    </a:lnTo>
                    <a:lnTo>
                      <a:pt x="25" y="3159"/>
                    </a:lnTo>
                    <a:lnTo>
                      <a:pt x="1" y="3455"/>
                    </a:lnTo>
                    <a:lnTo>
                      <a:pt x="25" y="4048"/>
                    </a:lnTo>
                    <a:lnTo>
                      <a:pt x="25" y="4467"/>
                    </a:lnTo>
                    <a:lnTo>
                      <a:pt x="25" y="4936"/>
                    </a:lnTo>
                    <a:lnTo>
                      <a:pt x="50" y="5084"/>
                    </a:lnTo>
                    <a:lnTo>
                      <a:pt x="99" y="5207"/>
                    </a:lnTo>
                    <a:lnTo>
                      <a:pt x="198" y="5331"/>
                    </a:lnTo>
                    <a:lnTo>
                      <a:pt x="346" y="5405"/>
                    </a:lnTo>
                    <a:lnTo>
                      <a:pt x="494" y="5430"/>
                    </a:lnTo>
                    <a:lnTo>
                      <a:pt x="593" y="5405"/>
                    </a:lnTo>
                    <a:lnTo>
                      <a:pt x="716" y="5380"/>
                    </a:lnTo>
                    <a:lnTo>
                      <a:pt x="790" y="5331"/>
                    </a:lnTo>
                    <a:lnTo>
                      <a:pt x="889" y="5232"/>
                    </a:lnTo>
                    <a:lnTo>
                      <a:pt x="1136" y="4862"/>
                    </a:lnTo>
                    <a:lnTo>
                      <a:pt x="1383" y="4492"/>
                    </a:lnTo>
                    <a:lnTo>
                      <a:pt x="1580" y="4122"/>
                    </a:lnTo>
                    <a:lnTo>
                      <a:pt x="1753" y="3752"/>
                    </a:lnTo>
                    <a:lnTo>
                      <a:pt x="1876" y="3406"/>
                    </a:lnTo>
                    <a:lnTo>
                      <a:pt x="1975" y="3036"/>
                    </a:lnTo>
                    <a:lnTo>
                      <a:pt x="2049" y="2691"/>
                    </a:lnTo>
                    <a:lnTo>
                      <a:pt x="2074" y="2345"/>
                    </a:lnTo>
                    <a:lnTo>
                      <a:pt x="2123" y="2123"/>
                    </a:lnTo>
                    <a:lnTo>
                      <a:pt x="2197" y="1827"/>
                    </a:lnTo>
                    <a:lnTo>
                      <a:pt x="2296" y="1531"/>
                    </a:lnTo>
                    <a:lnTo>
                      <a:pt x="2345" y="1185"/>
                    </a:lnTo>
                    <a:lnTo>
                      <a:pt x="2370" y="988"/>
                    </a:lnTo>
                    <a:lnTo>
                      <a:pt x="2370" y="790"/>
                    </a:lnTo>
                    <a:lnTo>
                      <a:pt x="2320" y="593"/>
                    </a:lnTo>
                    <a:lnTo>
                      <a:pt x="2271" y="396"/>
                    </a:lnTo>
                    <a:lnTo>
                      <a:pt x="2172" y="198"/>
                    </a:lnTo>
                    <a:lnTo>
                      <a:pt x="2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2" name="Google Shape;3057;p45">
                <a:extLst>
                  <a:ext uri="{FF2B5EF4-FFF2-40B4-BE49-F238E27FC236}">
                    <a16:creationId xmlns:a16="http://schemas.microsoft.com/office/drawing/2014/main" id="{62BE6173-2287-4C41-912B-7DA5627CA9A6}"/>
                  </a:ext>
                </a:extLst>
              </p:cNvPr>
              <p:cNvSpPr/>
              <p:nvPr/>
            </p:nvSpPr>
            <p:spPr>
              <a:xfrm>
                <a:off x="2149300" y="1319547"/>
                <a:ext cx="779316" cy="650103"/>
              </a:xfrm>
              <a:custGeom>
                <a:avLst/>
                <a:gdLst/>
                <a:ahLst/>
                <a:cxnLst/>
                <a:rect l="l" t="t" r="r" b="b"/>
                <a:pathLst>
                  <a:path w="39137" h="32648" extrusionOk="0">
                    <a:moveTo>
                      <a:pt x="14387" y="5726"/>
                    </a:moveTo>
                    <a:lnTo>
                      <a:pt x="14399" y="5728"/>
                    </a:lnTo>
                    <a:lnTo>
                      <a:pt x="14399" y="5728"/>
                    </a:lnTo>
                    <a:lnTo>
                      <a:pt x="14411" y="5726"/>
                    </a:lnTo>
                    <a:close/>
                    <a:moveTo>
                      <a:pt x="9279" y="1"/>
                    </a:moveTo>
                    <a:lnTo>
                      <a:pt x="9081" y="149"/>
                    </a:lnTo>
                    <a:lnTo>
                      <a:pt x="8983" y="247"/>
                    </a:lnTo>
                    <a:lnTo>
                      <a:pt x="8884" y="346"/>
                    </a:lnTo>
                    <a:lnTo>
                      <a:pt x="8785" y="470"/>
                    </a:lnTo>
                    <a:lnTo>
                      <a:pt x="8711" y="618"/>
                    </a:lnTo>
                    <a:lnTo>
                      <a:pt x="8637" y="815"/>
                    </a:lnTo>
                    <a:lnTo>
                      <a:pt x="8563" y="1012"/>
                    </a:lnTo>
                    <a:lnTo>
                      <a:pt x="8366" y="1679"/>
                    </a:lnTo>
                    <a:lnTo>
                      <a:pt x="8168" y="2370"/>
                    </a:lnTo>
                    <a:lnTo>
                      <a:pt x="7699" y="3702"/>
                    </a:lnTo>
                    <a:lnTo>
                      <a:pt x="7206" y="5035"/>
                    </a:lnTo>
                    <a:lnTo>
                      <a:pt x="6688" y="6343"/>
                    </a:lnTo>
                    <a:lnTo>
                      <a:pt x="5898" y="8415"/>
                    </a:lnTo>
                    <a:lnTo>
                      <a:pt x="5503" y="9452"/>
                    </a:lnTo>
                    <a:lnTo>
                      <a:pt x="5158" y="10513"/>
                    </a:lnTo>
                    <a:lnTo>
                      <a:pt x="4911" y="11204"/>
                    </a:lnTo>
                    <a:lnTo>
                      <a:pt x="4640" y="11895"/>
                    </a:lnTo>
                    <a:lnTo>
                      <a:pt x="4319" y="12536"/>
                    </a:lnTo>
                    <a:lnTo>
                      <a:pt x="3998" y="13202"/>
                    </a:lnTo>
                    <a:lnTo>
                      <a:pt x="3653" y="13844"/>
                    </a:lnTo>
                    <a:lnTo>
                      <a:pt x="3282" y="14461"/>
                    </a:lnTo>
                    <a:lnTo>
                      <a:pt x="2542" y="15695"/>
                    </a:lnTo>
                    <a:lnTo>
                      <a:pt x="1901" y="16756"/>
                    </a:lnTo>
                    <a:lnTo>
                      <a:pt x="1259" y="17866"/>
                    </a:lnTo>
                    <a:lnTo>
                      <a:pt x="1259" y="17891"/>
                    </a:lnTo>
                    <a:lnTo>
                      <a:pt x="864" y="18607"/>
                    </a:lnTo>
                    <a:lnTo>
                      <a:pt x="716" y="18977"/>
                    </a:lnTo>
                    <a:lnTo>
                      <a:pt x="593" y="19322"/>
                    </a:lnTo>
                    <a:lnTo>
                      <a:pt x="519" y="19692"/>
                    </a:lnTo>
                    <a:lnTo>
                      <a:pt x="494" y="20062"/>
                    </a:lnTo>
                    <a:lnTo>
                      <a:pt x="494" y="20260"/>
                    </a:lnTo>
                    <a:lnTo>
                      <a:pt x="543" y="20482"/>
                    </a:lnTo>
                    <a:lnTo>
                      <a:pt x="568" y="20679"/>
                    </a:lnTo>
                    <a:lnTo>
                      <a:pt x="642" y="20926"/>
                    </a:lnTo>
                    <a:lnTo>
                      <a:pt x="642" y="20951"/>
                    </a:lnTo>
                    <a:lnTo>
                      <a:pt x="617" y="21025"/>
                    </a:lnTo>
                    <a:lnTo>
                      <a:pt x="519" y="21173"/>
                    </a:lnTo>
                    <a:lnTo>
                      <a:pt x="420" y="21395"/>
                    </a:lnTo>
                    <a:lnTo>
                      <a:pt x="371" y="21518"/>
                    </a:lnTo>
                    <a:lnTo>
                      <a:pt x="321" y="21642"/>
                    </a:lnTo>
                    <a:lnTo>
                      <a:pt x="272" y="21839"/>
                    </a:lnTo>
                    <a:lnTo>
                      <a:pt x="99" y="22505"/>
                    </a:lnTo>
                    <a:lnTo>
                      <a:pt x="50" y="22826"/>
                    </a:lnTo>
                    <a:lnTo>
                      <a:pt x="1" y="23147"/>
                    </a:lnTo>
                    <a:lnTo>
                      <a:pt x="1" y="23443"/>
                    </a:lnTo>
                    <a:lnTo>
                      <a:pt x="50" y="23715"/>
                    </a:lnTo>
                    <a:lnTo>
                      <a:pt x="124" y="23986"/>
                    </a:lnTo>
                    <a:lnTo>
                      <a:pt x="272" y="24233"/>
                    </a:lnTo>
                    <a:lnTo>
                      <a:pt x="395" y="24405"/>
                    </a:lnTo>
                    <a:lnTo>
                      <a:pt x="543" y="24554"/>
                    </a:lnTo>
                    <a:lnTo>
                      <a:pt x="642" y="24479"/>
                    </a:lnTo>
                    <a:lnTo>
                      <a:pt x="790" y="24430"/>
                    </a:lnTo>
                    <a:lnTo>
                      <a:pt x="914" y="24381"/>
                    </a:lnTo>
                    <a:lnTo>
                      <a:pt x="1062" y="24356"/>
                    </a:lnTo>
                    <a:lnTo>
                      <a:pt x="1284" y="24479"/>
                    </a:lnTo>
                    <a:lnTo>
                      <a:pt x="1555" y="24578"/>
                    </a:lnTo>
                    <a:lnTo>
                      <a:pt x="1876" y="24652"/>
                    </a:lnTo>
                    <a:lnTo>
                      <a:pt x="2246" y="24726"/>
                    </a:lnTo>
                    <a:lnTo>
                      <a:pt x="2764" y="24850"/>
                    </a:lnTo>
                    <a:lnTo>
                      <a:pt x="3282" y="24998"/>
                    </a:lnTo>
                    <a:lnTo>
                      <a:pt x="4294" y="25294"/>
                    </a:lnTo>
                    <a:lnTo>
                      <a:pt x="7872" y="26306"/>
                    </a:lnTo>
                    <a:lnTo>
                      <a:pt x="11475" y="27293"/>
                    </a:lnTo>
                    <a:lnTo>
                      <a:pt x="15078" y="28280"/>
                    </a:lnTo>
                    <a:lnTo>
                      <a:pt x="18680" y="29217"/>
                    </a:lnTo>
                    <a:lnTo>
                      <a:pt x="18828" y="29341"/>
                    </a:lnTo>
                    <a:lnTo>
                      <a:pt x="18952" y="29489"/>
                    </a:lnTo>
                    <a:lnTo>
                      <a:pt x="19075" y="29415"/>
                    </a:lnTo>
                    <a:lnTo>
                      <a:pt x="19248" y="29365"/>
                    </a:lnTo>
                    <a:lnTo>
                      <a:pt x="22949" y="30303"/>
                    </a:lnTo>
                    <a:lnTo>
                      <a:pt x="27268" y="31389"/>
                    </a:lnTo>
                    <a:lnTo>
                      <a:pt x="32400" y="32647"/>
                    </a:lnTo>
                    <a:lnTo>
                      <a:pt x="32499" y="31808"/>
                    </a:lnTo>
                    <a:lnTo>
                      <a:pt x="32721" y="29884"/>
                    </a:lnTo>
                    <a:lnTo>
                      <a:pt x="32869" y="28724"/>
                    </a:lnTo>
                    <a:lnTo>
                      <a:pt x="33042" y="27589"/>
                    </a:lnTo>
                    <a:lnTo>
                      <a:pt x="33215" y="26552"/>
                    </a:lnTo>
                    <a:lnTo>
                      <a:pt x="33412" y="25738"/>
                    </a:lnTo>
                    <a:lnTo>
                      <a:pt x="33511" y="25269"/>
                    </a:lnTo>
                    <a:lnTo>
                      <a:pt x="33609" y="24800"/>
                    </a:lnTo>
                    <a:lnTo>
                      <a:pt x="33757" y="23838"/>
                    </a:lnTo>
                    <a:lnTo>
                      <a:pt x="33856" y="23369"/>
                    </a:lnTo>
                    <a:lnTo>
                      <a:pt x="33980" y="22900"/>
                    </a:lnTo>
                    <a:lnTo>
                      <a:pt x="34128" y="22431"/>
                    </a:lnTo>
                    <a:lnTo>
                      <a:pt x="34300" y="21987"/>
                    </a:lnTo>
                    <a:lnTo>
                      <a:pt x="34399" y="21740"/>
                    </a:lnTo>
                    <a:lnTo>
                      <a:pt x="34448" y="21617"/>
                    </a:lnTo>
                    <a:lnTo>
                      <a:pt x="34547" y="21469"/>
                    </a:lnTo>
                    <a:lnTo>
                      <a:pt x="34596" y="21420"/>
                    </a:lnTo>
                    <a:lnTo>
                      <a:pt x="34670" y="21370"/>
                    </a:lnTo>
                    <a:lnTo>
                      <a:pt x="34794" y="21272"/>
                    </a:lnTo>
                    <a:lnTo>
                      <a:pt x="34942" y="21173"/>
                    </a:lnTo>
                    <a:lnTo>
                      <a:pt x="35016" y="21049"/>
                    </a:lnTo>
                    <a:lnTo>
                      <a:pt x="34967" y="20778"/>
                    </a:lnTo>
                    <a:lnTo>
                      <a:pt x="34967" y="20482"/>
                    </a:lnTo>
                    <a:lnTo>
                      <a:pt x="34991" y="20359"/>
                    </a:lnTo>
                    <a:lnTo>
                      <a:pt x="35041" y="20211"/>
                    </a:lnTo>
                    <a:lnTo>
                      <a:pt x="35115" y="20087"/>
                    </a:lnTo>
                    <a:lnTo>
                      <a:pt x="35213" y="19964"/>
                    </a:lnTo>
                    <a:lnTo>
                      <a:pt x="35213" y="20161"/>
                    </a:lnTo>
                    <a:lnTo>
                      <a:pt x="35312" y="19964"/>
                    </a:lnTo>
                    <a:lnTo>
                      <a:pt x="35238" y="19939"/>
                    </a:lnTo>
                    <a:lnTo>
                      <a:pt x="35065" y="19421"/>
                    </a:lnTo>
                    <a:lnTo>
                      <a:pt x="34991" y="19396"/>
                    </a:lnTo>
                    <a:lnTo>
                      <a:pt x="34695" y="19297"/>
                    </a:lnTo>
                    <a:lnTo>
                      <a:pt x="34547" y="19223"/>
                    </a:lnTo>
                    <a:lnTo>
                      <a:pt x="34498" y="19174"/>
                    </a:lnTo>
                    <a:lnTo>
                      <a:pt x="34448" y="19125"/>
                    </a:lnTo>
                    <a:lnTo>
                      <a:pt x="34399" y="19051"/>
                    </a:lnTo>
                    <a:lnTo>
                      <a:pt x="34350" y="18952"/>
                    </a:lnTo>
                    <a:lnTo>
                      <a:pt x="34350" y="18829"/>
                    </a:lnTo>
                    <a:lnTo>
                      <a:pt x="34350" y="18730"/>
                    </a:lnTo>
                    <a:lnTo>
                      <a:pt x="34300" y="18631"/>
                    </a:lnTo>
                    <a:lnTo>
                      <a:pt x="34276" y="18533"/>
                    </a:lnTo>
                    <a:lnTo>
                      <a:pt x="34300" y="18459"/>
                    </a:lnTo>
                    <a:lnTo>
                      <a:pt x="34300" y="18360"/>
                    </a:lnTo>
                    <a:lnTo>
                      <a:pt x="34399" y="18212"/>
                    </a:lnTo>
                    <a:lnTo>
                      <a:pt x="34522" y="18039"/>
                    </a:lnTo>
                    <a:lnTo>
                      <a:pt x="34596" y="17842"/>
                    </a:lnTo>
                    <a:lnTo>
                      <a:pt x="34893" y="17052"/>
                    </a:lnTo>
                    <a:lnTo>
                      <a:pt x="35065" y="16657"/>
                    </a:lnTo>
                    <a:lnTo>
                      <a:pt x="35164" y="16484"/>
                    </a:lnTo>
                    <a:lnTo>
                      <a:pt x="35263" y="16312"/>
                    </a:lnTo>
                    <a:lnTo>
                      <a:pt x="35411" y="16139"/>
                    </a:lnTo>
                    <a:lnTo>
                      <a:pt x="35559" y="15966"/>
                    </a:lnTo>
                    <a:lnTo>
                      <a:pt x="35707" y="15843"/>
                    </a:lnTo>
                    <a:lnTo>
                      <a:pt x="35880" y="15695"/>
                    </a:lnTo>
                    <a:lnTo>
                      <a:pt x="36200" y="15448"/>
                    </a:lnTo>
                    <a:lnTo>
                      <a:pt x="36472" y="15201"/>
                    </a:lnTo>
                    <a:lnTo>
                      <a:pt x="36719" y="14905"/>
                    </a:lnTo>
                    <a:lnTo>
                      <a:pt x="36916" y="14584"/>
                    </a:lnTo>
                    <a:lnTo>
                      <a:pt x="37286" y="13918"/>
                    </a:lnTo>
                    <a:lnTo>
                      <a:pt x="37484" y="13597"/>
                    </a:lnTo>
                    <a:lnTo>
                      <a:pt x="37706" y="13277"/>
                    </a:lnTo>
                    <a:lnTo>
                      <a:pt x="37903" y="13030"/>
                    </a:lnTo>
                    <a:lnTo>
                      <a:pt x="38100" y="12783"/>
                    </a:lnTo>
                    <a:lnTo>
                      <a:pt x="38323" y="12536"/>
                    </a:lnTo>
                    <a:lnTo>
                      <a:pt x="38520" y="12289"/>
                    </a:lnTo>
                    <a:lnTo>
                      <a:pt x="38495" y="12265"/>
                    </a:lnTo>
                    <a:lnTo>
                      <a:pt x="38569" y="12141"/>
                    </a:lnTo>
                    <a:lnTo>
                      <a:pt x="38619" y="12092"/>
                    </a:lnTo>
                    <a:lnTo>
                      <a:pt x="38693" y="12067"/>
                    </a:lnTo>
                    <a:lnTo>
                      <a:pt x="38767" y="11993"/>
                    </a:lnTo>
                    <a:lnTo>
                      <a:pt x="38767" y="11870"/>
                    </a:lnTo>
                    <a:lnTo>
                      <a:pt x="38816" y="11796"/>
                    </a:lnTo>
                    <a:lnTo>
                      <a:pt x="38915" y="11722"/>
                    </a:lnTo>
                    <a:lnTo>
                      <a:pt x="39013" y="11648"/>
                    </a:lnTo>
                    <a:lnTo>
                      <a:pt x="39013" y="11673"/>
                    </a:lnTo>
                    <a:lnTo>
                      <a:pt x="39137" y="11475"/>
                    </a:lnTo>
                    <a:lnTo>
                      <a:pt x="39038" y="11599"/>
                    </a:lnTo>
                    <a:lnTo>
                      <a:pt x="39038" y="10735"/>
                    </a:lnTo>
                    <a:lnTo>
                      <a:pt x="38915" y="10587"/>
                    </a:lnTo>
                    <a:lnTo>
                      <a:pt x="38742" y="10488"/>
                    </a:lnTo>
                    <a:lnTo>
                      <a:pt x="38397" y="10266"/>
                    </a:lnTo>
                    <a:lnTo>
                      <a:pt x="38323" y="10192"/>
                    </a:lnTo>
                    <a:lnTo>
                      <a:pt x="38224" y="10143"/>
                    </a:lnTo>
                    <a:lnTo>
                      <a:pt x="38150" y="10093"/>
                    </a:lnTo>
                    <a:lnTo>
                      <a:pt x="38076" y="10019"/>
                    </a:lnTo>
                    <a:lnTo>
                      <a:pt x="38002" y="9945"/>
                    </a:lnTo>
                    <a:lnTo>
                      <a:pt x="37903" y="9748"/>
                    </a:lnTo>
                    <a:lnTo>
                      <a:pt x="37854" y="9501"/>
                    </a:lnTo>
                    <a:lnTo>
                      <a:pt x="37607" y="9008"/>
                    </a:lnTo>
                    <a:lnTo>
                      <a:pt x="37607" y="8983"/>
                    </a:lnTo>
                    <a:lnTo>
                      <a:pt x="36768" y="8835"/>
                    </a:lnTo>
                    <a:lnTo>
                      <a:pt x="35954" y="8637"/>
                    </a:lnTo>
                    <a:lnTo>
                      <a:pt x="34325" y="8243"/>
                    </a:lnTo>
                    <a:lnTo>
                      <a:pt x="32696" y="7823"/>
                    </a:lnTo>
                    <a:lnTo>
                      <a:pt x="31068" y="7404"/>
                    </a:lnTo>
                    <a:lnTo>
                      <a:pt x="30451" y="7256"/>
                    </a:lnTo>
                    <a:lnTo>
                      <a:pt x="30155" y="7157"/>
                    </a:lnTo>
                    <a:lnTo>
                      <a:pt x="29834" y="7107"/>
                    </a:lnTo>
                    <a:lnTo>
                      <a:pt x="29538" y="7083"/>
                    </a:lnTo>
                    <a:lnTo>
                      <a:pt x="29217" y="7107"/>
                    </a:lnTo>
                    <a:lnTo>
                      <a:pt x="29069" y="7132"/>
                    </a:lnTo>
                    <a:lnTo>
                      <a:pt x="28896" y="7181"/>
                    </a:lnTo>
                    <a:lnTo>
                      <a:pt x="28748" y="7256"/>
                    </a:lnTo>
                    <a:lnTo>
                      <a:pt x="28600" y="7354"/>
                    </a:lnTo>
                    <a:lnTo>
                      <a:pt x="28501" y="7404"/>
                    </a:lnTo>
                    <a:lnTo>
                      <a:pt x="28427" y="7428"/>
                    </a:lnTo>
                    <a:lnTo>
                      <a:pt x="28329" y="7428"/>
                    </a:lnTo>
                    <a:lnTo>
                      <a:pt x="28230" y="7404"/>
                    </a:lnTo>
                    <a:lnTo>
                      <a:pt x="28131" y="7379"/>
                    </a:lnTo>
                    <a:lnTo>
                      <a:pt x="28033" y="7330"/>
                    </a:lnTo>
                    <a:lnTo>
                      <a:pt x="27959" y="7256"/>
                    </a:lnTo>
                    <a:lnTo>
                      <a:pt x="27885" y="7157"/>
                    </a:lnTo>
                    <a:lnTo>
                      <a:pt x="27761" y="7132"/>
                    </a:lnTo>
                    <a:lnTo>
                      <a:pt x="27638" y="7157"/>
                    </a:lnTo>
                    <a:lnTo>
                      <a:pt x="27391" y="7157"/>
                    </a:lnTo>
                    <a:lnTo>
                      <a:pt x="27268" y="7132"/>
                    </a:lnTo>
                    <a:lnTo>
                      <a:pt x="27144" y="7107"/>
                    </a:lnTo>
                    <a:lnTo>
                      <a:pt x="27046" y="7033"/>
                    </a:lnTo>
                    <a:lnTo>
                      <a:pt x="26947" y="6910"/>
                    </a:lnTo>
                    <a:lnTo>
                      <a:pt x="26651" y="6984"/>
                    </a:lnTo>
                    <a:lnTo>
                      <a:pt x="26355" y="7033"/>
                    </a:lnTo>
                    <a:lnTo>
                      <a:pt x="25762" y="7033"/>
                    </a:lnTo>
                    <a:lnTo>
                      <a:pt x="25170" y="6984"/>
                    </a:lnTo>
                    <a:lnTo>
                      <a:pt x="24578" y="6910"/>
                    </a:lnTo>
                    <a:lnTo>
                      <a:pt x="24455" y="7058"/>
                    </a:lnTo>
                    <a:lnTo>
                      <a:pt x="24331" y="7181"/>
                    </a:lnTo>
                    <a:lnTo>
                      <a:pt x="24208" y="7280"/>
                    </a:lnTo>
                    <a:lnTo>
                      <a:pt x="24084" y="7354"/>
                    </a:lnTo>
                    <a:lnTo>
                      <a:pt x="23961" y="7404"/>
                    </a:lnTo>
                    <a:lnTo>
                      <a:pt x="23813" y="7428"/>
                    </a:lnTo>
                    <a:lnTo>
                      <a:pt x="23690" y="7453"/>
                    </a:lnTo>
                    <a:lnTo>
                      <a:pt x="23566" y="7453"/>
                    </a:lnTo>
                    <a:lnTo>
                      <a:pt x="23295" y="7428"/>
                    </a:lnTo>
                    <a:lnTo>
                      <a:pt x="23023" y="7354"/>
                    </a:lnTo>
                    <a:lnTo>
                      <a:pt x="22752" y="7256"/>
                    </a:lnTo>
                    <a:lnTo>
                      <a:pt x="22456" y="7157"/>
                    </a:lnTo>
                    <a:lnTo>
                      <a:pt x="22308" y="7083"/>
                    </a:lnTo>
                    <a:lnTo>
                      <a:pt x="22160" y="6959"/>
                    </a:lnTo>
                    <a:lnTo>
                      <a:pt x="22061" y="6836"/>
                    </a:lnTo>
                    <a:lnTo>
                      <a:pt x="21962" y="6688"/>
                    </a:lnTo>
                    <a:lnTo>
                      <a:pt x="21197" y="6688"/>
                    </a:lnTo>
                    <a:lnTo>
                      <a:pt x="21123" y="6614"/>
                    </a:lnTo>
                    <a:lnTo>
                      <a:pt x="21049" y="6589"/>
                    </a:lnTo>
                    <a:lnTo>
                      <a:pt x="20951" y="6565"/>
                    </a:lnTo>
                    <a:lnTo>
                      <a:pt x="20877" y="6540"/>
                    </a:lnTo>
                    <a:lnTo>
                      <a:pt x="20753" y="6540"/>
                    </a:lnTo>
                    <a:lnTo>
                      <a:pt x="20605" y="6565"/>
                    </a:lnTo>
                    <a:lnTo>
                      <a:pt x="20334" y="6614"/>
                    </a:lnTo>
                    <a:lnTo>
                      <a:pt x="20087" y="6614"/>
                    </a:lnTo>
                    <a:lnTo>
                      <a:pt x="19964" y="6565"/>
                    </a:lnTo>
                    <a:lnTo>
                      <a:pt x="19840" y="6466"/>
                    </a:lnTo>
                    <a:lnTo>
                      <a:pt x="19174" y="6293"/>
                    </a:lnTo>
                    <a:lnTo>
                      <a:pt x="18483" y="6194"/>
                    </a:lnTo>
                    <a:lnTo>
                      <a:pt x="17817" y="6120"/>
                    </a:lnTo>
                    <a:lnTo>
                      <a:pt x="17126" y="6046"/>
                    </a:lnTo>
                    <a:lnTo>
                      <a:pt x="16435" y="5997"/>
                    </a:lnTo>
                    <a:lnTo>
                      <a:pt x="15744" y="5923"/>
                    </a:lnTo>
                    <a:lnTo>
                      <a:pt x="15078" y="5849"/>
                    </a:lnTo>
                    <a:lnTo>
                      <a:pt x="14399" y="5728"/>
                    </a:lnTo>
                    <a:lnTo>
                      <a:pt x="14399" y="5728"/>
                    </a:lnTo>
                    <a:lnTo>
                      <a:pt x="14263" y="5750"/>
                    </a:lnTo>
                    <a:lnTo>
                      <a:pt x="14115" y="5726"/>
                    </a:lnTo>
                    <a:lnTo>
                      <a:pt x="13967" y="5701"/>
                    </a:lnTo>
                    <a:lnTo>
                      <a:pt x="13844" y="5652"/>
                    </a:lnTo>
                    <a:lnTo>
                      <a:pt x="13745" y="5578"/>
                    </a:lnTo>
                    <a:lnTo>
                      <a:pt x="13622" y="5479"/>
                    </a:lnTo>
                    <a:lnTo>
                      <a:pt x="13523" y="5380"/>
                    </a:lnTo>
                    <a:lnTo>
                      <a:pt x="13449" y="5257"/>
                    </a:lnTo>
                    <a:lnTo>
                      <a:pt x="13350" y="5232"/>
                    </a:lnTo>
                    <a:lnTo>
                      <a:pt x="13276" y="5183"/>
                    </a:lnTo>
                    <a:lnTo>
                      <a:pt x="13227" y="5109"/>
                    </a:lnTo>
                    <a:lnTo>
                      <a:pt x="13202" y="5010"/>
                    </a:lnTo>
                    <a:lnTo>
                      <a:pt x="13128" y="4911"/>
                    </a:lnTo>
                    <a:lnTo>
                      <a:pt x="13054" y="4788"/>
                    </a:lnTo>
                    <a:lnTo>
                      <a:pt x="12956" y="4566"/>
                    </a:lnTo>
                    <a:lnTo>
                      <a:pt x="12906" y="4319"/>
                    </a:lnTo>
                    <a:lnTo>
                      <a:pt x="12906" y="4097"/>
                    </a:lnTo>
                    <a:lnTo>
                      <a:pt x="12906" y="3850"/>
                    </a:lnTo>
                    <a:lnTo>
                      <a:pt x="12956" y="3603"/>
                    </a:lnTo>
                    <a:lnTo>
                      <a:pt x="13005" y="3159"/>
                    </a:lnTo>
                    <a:lnTo>
                      <a:pt x="13030" y="2962"/>
                    </a:lnTo>
                    <a:lnTo>
                      <a:pt x="13030" y="2789"/>
                    </a:lnTo>
                    <a:lnTo>
                      <a:pt x="12980" y="2419"/>
                    </a:lnTo>
                    <a:lnTo>
                      <a:pt x="12956" y="2074"/>
                    </a:lnTo>
                    <a:lnTo>
                      <a:pt x="12956" y="1876"/>
                    </a:lnTo>
                    <a:lnTo>
                      <a:pt x="12956" y="1703"/>
                    </a:lnTo>
                    <a:lnTo>
                      <a:pt x="12758" y="1728"/>
                    </a:lnTo>
                    <a:lnTo>
                      <a:pt x="12561" y="1728"/>
                    </a:lnTo>
                    <a:lnTo>
                      <a:pt x="12487" y="1679"/>
                    </a:lnTo>
                    <a:lnTo>
                      <a:pt x="12413" y="1629"/>
                    </a:lnTo>
                    <a:lnTo>
                      <a:pt x="12339" y="1555"/>
                    </a:lnTo>
                    <a:lnTo>
                      <a:pt x="12265" y="1481"/>
                    </a:lnTo>
                    <a:lnTo>
                      <a:pt x="12018" y="1457"/>
                    </a:lnTo>
                    <a:lnTo>
                      <a:pt x="11820" y="1407"/>
                    </a:lnTo>
                    <a:lnTo>
                      <a:pt x="11623" y="1333"/>
                    </a:lnTo>
                    <a:lnTo>
                      <a:pt x="11426" y="1210"/>
                    </a:lnTo>
                    <a:lnTo>
                      <a:pt x="11105" y="914"/>
                    </a:lnTo>
                    <a:lnTo>
                      <a:pt x="10932" y="790"/>
                    </a:lnTo>
                    <a:lnTo>
                      <a:pt x="10759" y="667"/>
                    </a:lnTo>
                    <a:lnTo>
                      <a:pt x="10537" y="544"/>
                    </a:lnTo>
                    <a:lnTo>
                      <a:pt x="10340" y="470"/>
                    </a:lnTo>
                    <a:lnTo>
                      <a:pt x="10167" y="396"/>
                    </a:lnTo>
                    <a:lnTo>
                      <a:pt x="9994" y="371"/>
                    </a:lnTo>
                    <a:lnTo>
                      <a:pt x="9674" y="198"/>
                    </a:lnTo>
                    <a:lnTo>
                      <a:pt x="9328" y="25"/>
                    </a:lnTo>
                    <a:lnTo>
                      <a:pt x="927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3" name="Google Shape;3058;p45">
                <a:extLst>
                  <a:ext uri="{FF2B5EF4-FFF2-40B4-BE49-F238E27FC236}">
                    <a16:creationId xmlns:a16="http://schemas.microsoft.com/office/drawing/2014/main" id="{85879E09-7EDE-4FC8-A672-2086A31025AB}"/>
                  </a:ext>
                </a:extLst>
              </p:cNvPr>
              <p:cNvSpPr/>
              <p:nvPr/>
            </p:nvSpPr>
            <p:spPr>
              <a:xfrm>
                <a:off x="2435761" y="1433048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1" y="1"/>
                    </a:moveTo>
                    <a:lnTo>
                      <a:pt x="1" y="26"/>
                    </a:lnTo>
                    <a:lnTo>
                      <a:pt x="1" y="26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4" name="Google Shape;3059;p45">
                <a:extLst>
                  <a:ext uri="{FF2B5EF4-FFF2-40B4-BE49-F238E27FC236}">
                    <a16:creationId xmlns:a16="http://schemas.microsoft.com/office/drawing/2014/main" id="{D2872D9B-E5A2-400A-8647-2F73C830B545}"/>
                  </a:ext>
                </a:extLst>
              </p:cNvPr>
              <p:cNvSpPr/>
              <p:nvPr/>
            </p:nvSpPr>
            <p:spPr>
              <a:xfrm>
                <a:off x="3032778" y="1181971"/>
                <a:ext cx="976350" cy="593094"/>
              </a:xfrm>
              <a:custGeom>
                <a:avLst/>
                <a:gdLst/>
                <a:ahLst/>
                <a:cxnLst/>
                <a:rect l="l" t="t" r="r" b="b"/>
                <a:pathLst>
                  <a:path w="49032" h="29785" extrusionOk="0">
                    <a:moveTo>
                      <a:pt x="642" y="0"/>
                    </a:moveTo>
                    <a:lnTo>
                      <a:pt x="642" y="25"/>
                    </a:lnTo>
                    <a:lnTo>
                      <a:pt x="543" y="691"/>
                    </a:lnTo>
                    <a:lnTo>
                      <a:pt x="444" y="1333"/>
                    </a:lnTo>
                    <a:lnTo>
                      <a:pt x="198" y="2665"/>
                    </a:lnTo>
                    <a:lnTo>
                      <a:pt x="99" y="3332"/>
                    </a:lnTo>
                    <a:lnTo>
                      <a:pt x="25" y="3998"/>
                    </a:lnTo>
                    <a:lnTo>
                      <a:pt x="0" y="4319"/>
                    </a:lnTo>
                    <a:lnTo>
                      <a:pt x="0" y="4664"/>
                    </a:lnTo>
                    <a:lnTo>
                      <a:pt x="25" y="4985"/>
                    </a:lnTo>
                    <a:lnTo>
                      <a:pt x="50" y="5330"/>
                    </a:lnTo>
                    <a:lnTo>
                      <a:pt x="296" y="5972"/>
                    </a:lnTo>
                    <a:lnTo>
                      <a:pt x="420" y="6293"/>
                    </a:lnTo>
                    <a:lnTo>
                      <a:pt x="518" y="6614"/>
                    </a:lnTo>
                    <a:lnTo>
                      <a:pt x="642" y="6712"/>
                    </a:lnTo>
                    <a:lnTo>
                      <a:pt x="716" y="6836"/>
                    </a:lnTo>
                    <a:lnTo>
                      <a:pt x="765" y="6934"/>
                    </a:lnTo>
                    <a:lnTo>
                      <a:pt x="790" y="7033"/>
                    </a:lnTo>
                    <a:lnTo>
                      <a:pt x="765" y="7156"/>
                    </a:lnTo>
                    <a:lnTo>
                      <a:pt x="716" y="7255"/>
                    </a:lnTo>
                    <a:lnTo>
                      <a:pt x="642" y="7379"/>
                    </a:lnTo>
                    <a:lnTo>
                      <a:pt x="543" y="7477"/>
                    </a:lnTo>
                    <a:lnTo>
                      <a:pt x="494" y="7773"/>
                    </a:lnTo>
                    <a:lnTo>
                      <a:pt x="494" y="8070"/>
                    </a:lnTo>
                    <a:lnTo>
                      <a:pt x="518" y="8218"/>
                    </a:lnTo>
                    <a:lnTo>
                      <a:pt x="543" y="8366"/>
                    </a:lnTo>
                    <a:lnTo>
                      <a:pt x="592" y="8514"/>
                    </a:lnTo>
                    <a:lnTo>
                      <a:pt x="666" y="8662"/>
                    </a:lnTo>
                    <a:lnTo>
                      <a:pt x="691" y="8711"/>
                    </a:lnTo>
                    <a:lnTo>
                      <a:pt x="790" y="8785"/>
                    </a:lnTo>
                    <a:lnTo>
                      <a:pt x="864" y="8884"/>
                    </a:lnTo>
                    <a:lnTo>
                      <a:pt x="938" y="8983"/>
                    </a:lnTo>
                    <a:lnTo>
                      <a:pt x="987" y="9106"/>
                    </a:lnTo>
                    <a:lnTo>
                      <a:pt x="1160" y="9279"/>
                    </a:lnTo>
                    <a:lnTo>
                      <a:pt x="1357" y="9476"/>
                    </a:lnTo>
                    <a:lnTo>
                      <a:pt x="1728" y="9797"/>
                    </a:lnTo>
                    <a:lnTo>
                      <a:pt x="2048" y="10142"/>
                    </a:lnTo>
                    <a:lnTo>
                      <a:pt x="2196" y="10340"/>
                    </a:lnTo>
                    <a:lnTo>
                      <a:pt x="2320" y="10537"/>
                    </a:lnTo>
                    <a:lnTo>
                      <a:pt x="2443" y="10759"/>
                    </a:lnTo>
                    <a:lnTo>
                      <a:pt x="2542" y="10981"/>
                    </a:lnTo>
                    <a:lnTo>
                      <a:pt x="2690" y="11425"/>
                    </a:lnTo>
                    <a:lnTo>
                      <a:pt x="2838" y="11870"/>
                    </a:lnTo>
                    <a:lnTo>
                      <a:pt x="2912" y="12092"/>
                    </a:lnTo>
                    <a:lnTo>
                      <a:pt x="3035" y="12289"/>
                    </a:lnTo>
                    <a:lnTo>
                      <a:pt x="3134" y="12487"/>
                    </a:lnTo>
                    <a:lnTo>
                      <a:pt x="3282" y="12684"/>
                    </a:lnTo>
                    <a:lnTo>
                      <a:pt x="3356" y="12783"/>
                    </a:lnTo>
                    <a:lnTo>
                      <a:pt x="3455" y="12857"/>
                    </a:lnTo>
                    <a:lnTo>
                      <a:pt x="3776" y="13079"/>
                    </a:lnTo>
                    <a:lnTo>
                      <a:pt x="4220" y="13424"/>
                    </a:lnTo>
                    <a:lnTo>
                      <a:pt x="4442" y="13597"/>
                    </a:lnTo>
                    <a:lnTo>
                      <a:pt x="4615" y="13794"/>
                    </a:lnTo>
                    <a:lnTo>
                      <a:pt x="4713" y="13844"/>
                    </a:lnTo>
                    <a:lnTo>
                      <a:pt x="5009" y="14041"/>
                    </a:lnTo>
                    <a:lnTo>
                      <a:pt x="5059" y="14214"/>
                    </a:lnTo>
                    <a:lnTo>
                      <a:pt x="5108" y="14387"/>
                    </a:lnTo>
                    <a:lnTo>
                      <a:pt x="5108" y="14584"/>
                    </a:lnTo>
                    <a:lnTo>
                      <a:pt x="5108" y="14806"/>
                    </a:lnTo>
                    <a:lnTo>
                      <a:pt x="4985" y="14880"/>
                    </a:lnTo>
                    <a:lnTo>
                      <a:pt x="4861" y="14979"/>
                    </a:lnTo>
                    <a:lnTo>
                      <a:pt x="4886" y="14831"/>
                    </a:lnTo>
                    <a:lnTo>
                      <a:pt x="4911" y="14683"/>
                    </a:lnTo>
                    <a:lnTo>
                      <a:pt x="4911" y="14559"/>
                    </a:lnTo>
                    <a:lnTo>
                      <a:pt x="4886" y="14461"/>
                    </a:lnTo>
                    <a:lnTo>
                      <a:pt x="4886" y="14757"/>
                    </a:lnTo>
                    <a:lnTo>
                      <a:pt x="4837" y="15053"/>
                    </a:lnTo>
                    <a:lnTo>
                      <a:pt x="4861" y="15176"/>
                    </a:lnTo>
                    <a:lnTo>
                      <a:pt x="4861" y="15275"/>
                    </a:lnTo>
                    <a:lnTo>
                      <a:pt x="4812" y="15349"/>
                    </a:lnTo>
                    <a:lnTo>
                      <a:pt x="4763" y="15423"/>
                    </a:lnTo>
                    <a:lnTo>
                      <a:pt x="4615" y="15867"/>
                    </a:lnTo>
                    <a:lnTo>
                      <a:pt x="4442" y="16311"/>
                    </a:lnTo>
                    <a:lnTo>
                      <a:pt x="4294" y="16756"/>
                    </a:lnTo>
                    <a:lnTo>
                      <a:pt x="4170" y="17200"/>
                    </a:lnTo>
                    <a:lnTo>
                      <a:pt x="4072" y="17743"/>
                    </a:lnTo>
                    <a:lnTo>
                      <a:pt x="4047" y="18014"/>
                    </a:lnTo>
                    <a:lnTo>
                      <a:pt x="4022" y="18261"/>
                    </a:lnTo>
                    <a:lnTo>
                      <a:pt x="4072" y="18458"/>
                    </a:lnTo>
                    <a:lnTo>
                      <a:pt x="4022" y="18335"/>
                    </a:lnTo>
                    <a:lnTo>
                      <a:pt x="4022" y="18384"/>
                    </a:lnTo>
                    <a:lnTo>
                      <a:pt x="3998" y="18458"/>
                    </a:lnTo>
                    <a:lnTo>
                      <a:pt x="3973" y="18557"/>
                    </a:lnTo>
                    <a:lnTo>
                      <a:pt x="3924" y="18631"/>
                    </a:lnTo>
                    <a:lnTo>
                      <a:pt x="3850" y="18705"/>
                    </a:lnTo>
                    <a:lnTo>
                      <a:pt x="3677" y="18804"/>
                    </a:lnTo>
                    <a:lnTo>
                      <a:pt x="3504" y="18927"/>
                    </a:lnTo>
                    <a:lnTo>
                      <a:pt x="3307" y="19100"/>
                    </a:lnTo>
                    <a:lnTo>
                      <a:pt x="3159" y="19297"/>
                    </a:lnTo>
                    <a:lnTo>
                      <a:pt x="3159" y="19865"/>
                    </a:lnTo>
                    <a:lnTo>
                      <a:pt x="3257" y="19939"/>
                    </a:lnTo>
                    <a:lnTo>
                      <a:pt x="3405" y="20037"/>
                    </a:lnTo>
                    <a:lnTo>
                      <a:pt x="3554" y="20111"/>
                    </a:lnTo>
                    <a:lnTo>
                      <a:pt x="3726" y="20136"/>
                    </a:lnTo>
                    <a:lnTo>
                      <a:pt x="3874" y="20161"/>
                    </a:lnTo>
                    <a:lnTo>
                      <a:pt x="4047" y="20136"/>
                    </a:lnTo>
                    <a:lnTo>
                      <a:pt x="4220" y="20111"/>
                    </a:lnTo>
                    <a:lnTo>
                      <a:pt x="4565" y="20037"/>
                    </a:lnTo>
                    <a:lnTo>
                      <a:pt x="4886" y="19939"/>
                    </a:lnTo>
                    <a:lnTo>
                      <a:pt x="5059" y="19914"/>
                    </a:lnTo>
                    <a:lnTo>
                      <a:pt x="5232" y="19914"/>
                    </a:lnTo>
                    <a:lnTo>
                      <a:pt x="5404" y="19717"/>
                    </a:lnTo>
                    <a:lnTo>
                      <a:pt x="5552" y="19791"/>
                    </a:lnTo>
                    <a:lnTo>
                      <a:pt x="5626" y="19815"/>
                    </a:lnTo>
                    <a:lnTo>
                      <a:pt x="5676" y="19865"/>
                    </a:lnTo>
                    <a:lnTo>
                      <a:pt x="5700" y="19914"/>
                    </a:lnTo>
                    <a:lnTo>
                      <a:pt x="5700" y="19963"/>
                    </a:lnTo>
                    <a:lnTo>
                      <a:pt x="5676" y="20013"/>
                    </a:lnTo>
                    <a:lnTo>
                      <a:pt x="5602" y="20013"/>
                    </a:lnTo>
                    <a:lnTo>
                      <a:pt x="5676" y="20062"/>
                    </a:lnTo>
                    <a:lnTo>
                      <a:pt x="5824" y="20210"/>
                    </a:lnTo>
                    <a:lnTo>
                      <a:pt x="5947" y="20383"/>
                    </a:lnTo>
                    <a:lnTo>
                      <a:pt x="6071" y="20556"/>
                    </a:lnTo>
                    <a:lnTo>
                      <a:pt x="6145" y="20753"/>
                    </a:lnTo>
                    <a:lnTo>
                      <a:pt x="6219" y="20950"/>
                    </a:lnTo>
                    <a:lnTo>
                      <a:pt x="6293" y="21148"/>
                    </a:lnTo>
                    <a:lnTo>
                      <a:pt x="6367" y="21592"/>
                    </a:lnTo>
                    <a:lnTo>
                      <a:pt x="6391" y="22036"/>
                    </a:lnTo>
                    <a:lnTo>
                      <a:pt x="6391" y="22480"/>
                    </a:lnTo>
                    <a:lnTo>
                      <a:pt x="6367" y="23319"/>
                    </a:lnTo>
                    <a:lnTo>
                      <a:pt x="6391" y="23739"/>
                    </a:lnTo>
                    <a:lnTo>
                      <a:pt x="6416" y="24158"/>
                    </a:lnTo>
                    <a:lnTo>
                      <a:pt x="6490" y="24578"/>
                    </a:lnTo>
                    <a:lnTo>
                      <a:pt x="6564" y="24973"/>
                    </a:lnTo>
                    <a:lnTo>
                      <a:pt x="6663" y="25392"/>
                    </a:lnTo>
                    <a:lnTo>
                      <a:pt x="6786" y="25812"/>
                    </a:lnTo>
                    <a:lnTo>
                      <a:pt x="6910" y="26206"/>
                    </a:lnTo>
                    <a:lnTo>
                      <a:pt x="7082" y="26601"/>
                    </a:lnTo>
                    <a:lnTo>
                      <a:pt x="7255" y="27021"/>
                    </a:lnTo>
                    <a:lnTo>
                      <a:pt x="7477" y="27465"/>
                    </a:lnTo>
                    <a:lnTo>
                      <a:pt x="7600" y="27662"/>
                    </a:lnTo>
                    <a:lnTo>
                      <a:pt x="7748" y="27860"/>
                    </a:lnTo>
                    <a:lnTo>
                      <a:pt x="7921" y="28057"/>
                    </a:lnTo>
                    <a:lnTo>
                      <a:pt x="8094" y="28205"/>
                    </a:lnTo>
                    <a:lnTo>
                      <a:pt x="8217" y="28304"/>
                    </a:lnTo>
                    <a:lnTo>
                      <a:pt x="8316" y="28378"/>
                    </a:lnTo>
                    <a:lnTo>
                      <a:pt x="8439" y="28427"/>
                    </a:lnTo>
                    <a:lnTo>
                      <a:pt x="8563" y="28452"/>
                    </a:lnTo>
                    <a:lnTo>
                      <a:pt x="8810" y="28477"/>
                    </a:lnTo>
                    <a:lnTo>
                      <a:pt x="9056" y="28477"/>
                    </a:lnTo>
                    <a:lnTo>
                      <a:pt x="9204" y="28353"/>
                    </a:lnTo>
                    <a:lnTo>
                      <a:pt x="9352" y="28279"/>
                    </a:lnTo>
                    <a:lnTo>
                      <a:pt x="9500" y="28230"/>
                    </a:lnTo>
                    <a:lnTo>
                      <a:pt x="9649" y="28181"/>
                    </a:lnTo>
                    <a:lnTo>
                      <a:pt x="9945" y="28181"/>
                    </a:lnTo>
                    <a:lnTo>
                      <a:pt x="10241" y="28205"/>
                    </a:lnTo>
                    <a:lnTo>
                      <a:pt x="10833" y="28304"/>
                    </a:lnTo>
                    <a:lnTo>
                      <a:pt x="11104" y="28329"/>
                    </a:lnTo>
                    <a:lnTo>
                      <a:pt x="11252" y="28329"/>
                    </a:lnTo>
                    <a:lnTo>
                      <a:pt x="11376" y="28304"/>
                    </a:lnTo>
                    <a:lnTo>
                      <a:pt x="11376" y="28304"/>
                    </a:lnTo>
                    <a:lnTo>
                      <a:pt x="11302" y="28329"/>
                    </a:lnTo>
                    <a:lnTo>
                      <a:pt x="11573" y="28329"/>
                    </a:lnTo>
                    <a:lnTo>
                      <a:pt x="11499" y="28279"/>
                    </a:lnTo>
                    <a:lnTo>
                      <a:pt x="11894" y="28279"/>
                    </a:lnTo>
                    <a:lnTo>
                      <a:pt x="12289" y="28255"/>
                    </a:lnTo>
                    <a:lnTo>
                      <a:pt x="12486" y="28255"/>
                    </a:lnTo>
                    <a:lnTo>
                      <a:pt x="12684" y="28279"/>
                    </a:lnTo>
                    <a:lnTo>
                      <a:pt x="12881" y="28353"/>
                    </a:lnTo>
                    <a:lnTo>
                      <a:pt x="13054" y="28452"/>
                    </a:lnTo>
                    <a:lnTo>
                      <a:pt x="13498" y="28526"/>
                    </a:lnTo>
                    <a:lnTo>
                      <a:pt x="13918" y="28526"/>
                    </a:lnTo>
                    <a:lnTo>
                      <a:pt x="14140" y="28477"/>
                    </a:lnTo>
                    <a:lnTo>
                      <a:pt x="14312" y="28403"/>
                    </a:lnTo>
                    <a:lnTo>
                      <a:pt x="14485" y="28255"/>
                    </a:lnTo>
                    <a:lnTo>
                      <a:pt x="14658" y="28082"/>
                    </a:lnTo>
                    <a:lnTo>
                      <a:pt x="14732" y="27983"/>
                    </a:lnTo>
                    <a:lnTo>
                      <a:pt x="14831" y="27884"/>
                    </a:lnTo>
                    <a:lnTo>
                      <a:pt x="14905" y="27835"/>
                    </a:lnTo>
                    <a:lnTo>
                      <a:pt x="15003" y="27810"/>
                    </a:lnTo>
                    <a:lnTo>
                      <a:pt x="15176" y="27662"/>
                    </a:lnTo>
                    <a:lnTo>
                      <a:pt x="15250" y="27638"/>
                    </a:lnTo>
                    <a:lnTo>
                      <a:pt x="15299" y="27613"/>
                    </a:lnTo>
                    <a:lnTo>
                      <a:pt x="15472" y="27662"/>
                    </a:lnTo>
                    <a:lnTo>
                      <a:pt x="15546" y="27712"/>
                    </a:lnTo>
                    <a:lnTo>
                      <a:pt x="15595" y="27810"/>
                    </a:lnTo>
                    <a:lnTo>
                      <a:pt x="15645" y="27934"/>
                    </a:lnTo>
                    <a:lnTo>
                      <a:pt x="15694" y="28082"/>
                    </a:lnTo>
                    <a:lnTo>
                      <a:pt x="15867" y="28279"/>
                    </a:lnTo>
                    <a:lnTo>
                      <a:pt x="16015" y="28477"/>
                    </a:lnTo>
                    <a:lnTo>
                      <a:pt x="16311" y="28896"/>
                    </a:lnTo>
                    <a:lnTo>
                      <a:pt x="16385" y="28995"/>
                    </a:lnTo>
                    <a:lnTo>
                      <a:pt x="16484" y="28797"/>
                    </a:lnTo>
                    <a:lnTo>
                      <a:pt x="16558" y="28575"/>
                    </a:lnTo>
                    <a:lnTo>
                      <a:pt x="16607" y="28353"/>
                    </a:lnTo>
                    <a:lnTo>
                      <a:pt x="16657" y="28131"/>
                    </a:lnTo>
                    <a:lnTo>
                      <a:pt x="16681" y="27687"/>
                    </a:lnTo>
                    <a:lnTo>
                      <a:pt x="16731" y="27243"/>
                    </a:lnTo>
                    <a:lnTo>
                      <a:pt x="16755" y="27021"/>
                    </a:lnTo>
                    <a:lnTo>
                      <a:pt x="16829" y="26823"/>
                    </a:lnTo>
                    <a:lnTo>
                      <a:pt x="16903" y="26651"/>
                    </a:lnTo>
                    <a:lnTo>
                      <a:pt x="17027" y="26527"/>
                    </a:lnTo>
                    <a:lnTo>
                      <a:pt x="17175" y="26453"/>
                    </a:lnTo>
                    <a:lnTo>
                      <a:pt x="17347" y="26379"/>
                    </a:lnTo>
                    <a:lnTo>
                      <a:pt x="17816" y="26379"/>
                    </a:lnTo>
                    <a:lnTo>
                      <a:pt x="23146" y="27045"/>
                    </a:lnTo>
                    <a:lnTo>
                      <a:pt x="28476" y="27662"/>
                    </a:lnTo>
                    <a:lnTo>
                      <a:pt x="39482" y="28995"/>
                    </a:lnTo>
                    <a:lnTo>
                      <a:pt x="42838" y="29365"/>
                    </a:lnTo>
                    <a:lnTo>
                      <a:pt x="44491" y="29538"/>
                    </a:lnTo>
                    <a:lnTo>
                      <a:pt x="46169" y="29760"/>
                    </a:lnTo>
                    <a:lnTo>
                      <a:pt x="46490" y="29785"/>
                    </a:lnTo>
                    <a:lnTo>
                      <a:pt x="46638" y="29760"/>
                    </a:lnTo>
                    <a:lnTo>
                      <a:pt x="46737" y="29735"/>
                    </a:lnTo>
                    <a:lnTo>
                      <a:pt x="46811" y="29760"/>
                    </a:lnTo>
                    <a:lnTo>
                      <a:pt x="46835" y="29686"/>
                    </a:lnTo>
                    <a:lnTo>
                      <a:pt x="46909" y="29587"/>
                    </a:lnTo>
                    <a:lnTo>
                      <a:pt x="46984" y="29464"/>
                    </a:lnTo>
                    <a:lnTo>
                      <a:pt x="47033" y="29291"/>
                    </a:lnTo>
                    <a:lnTo>
                      <a:pt x="47058" y="29094"/>
                    </a:lnTo>
                    <a:lnTo>
                      <a:pt x="47082" y="28748"/>
                    </a:lnTo>
                    <a:lnTo>
                      <a:pt x="47132" y="28403"/>
                    </a:lnTo>
                    <a:lnTo>
                      <a:pt x="47181" y="28082"/>
                    </a:lnTo>
                    <a:lnTo>
                      <a:pt x="47255" y="27736"/>
                    </a:lnTo>
                    <a:lnTo>
                      <a:pt x="47329" y="27169"/>
                    </a:lnTo>
                    <a:lnTo>
                      <a:pt x="47378" y="26601"/>
                    </a:lnTo>
                    <a:lnTo>
                      <a:pt x="47428" y="26009"/>
                    </a:lnTo>
                    <a:lnTo>
                      <a:pt x="47403" y="26034"/>
                    </a:lnTo>
                    <a:lnTo>
                      <a:pt x="47625" y="24529"/>
                    </a:lnTo>
                    <a:lnTo>
                      <a:pt x="47625" y="24208"/>
                    </a:lnTo>
                    <a:lnTo>
                      <a:pt x="47724" y="24084"/>
                    </a:lnTo>
                    <a:lnTo>
                      <a:pt x="47674" y="24010"/>
                    </a:lnTo>
                    <a:lnTo>
                      <a:pt x="47699" y="23986"/>
                    </a:lnTo>
                    <a:lnTo>
                      <a:pt x="47921" y="22628"/>
                    </a:lnTo>
                    <a:lnTo>
                      <a:pt x="47921" y="22431"/>
                    </a:lnTo>
                    <a:lnTo>
                      <a:pt x="47946" y="22209"/>
                    </a:lnTo>
                    <a:lnTo>
                      <a:pt x="48020" y="21814"/>
                    </a:lnTo>
                    <a:lnTo>
                      <a:pt x="48094" y="21493"/>
                    </a:lnTo>
                    <a:lnTo>
                      <a:pt x="48168" y="21148"/>
                    </a:lnTo>
                    <a:lnTo>
                      <a:pt x="48193" y="21099"/>
                    </a:lnTo>
                    <a:lnTo>
                      <a:pt x="48193" y="20926"/>
                    </a:lnTo>
                    <a:lnTo>
                      <a:pt x="48193" y="20778"/>
                    </a:lnTo>
                    <a:lnTo>
                      <a:pt x="48193" y="20605"/>
                    </a:lnTo>
                    <a:lnTo>
                      <a:pt x="48168" y="20408"/>
                    </a:lnTo>
                    <a:lnTo>
                      <a:pt x="48119" y="19791"/>
                    </a:lnTo>
                    <a:lnTo>
                      <a:pt x="48069" y="19174"/>
                    </a:lnTo>
                    <a:lnTo>
                      <a:pt x="48069" y="18557"/>
                    </a:lnTo>
                    <a:lnTo>
                      <a:pt x="48094" y="17940"/>
                    </a:lnTo>
                    <a:lnTo>
                      <a:pt x="48143" y="17323"/>
                    </a:lnTo>
                    <a:lnTo>
                      <a:pt x="48267" y="16706"/>
                    </a:lnTo>
                    <a:lnTo>
                      <a:pt x="48415" y="16114"/>
                    </a:lnTo>
                    <a:lnTo>
                      <a:pt x="48513" y="15793"/>
                    </a:lnTo>
                    <a:lnTo>
                      <a:pt x="48637" y="15497"/>
                    </a:lnTo>
                    <a:lnTo>
                      <a:pt x="48637" y="14263"/>
                    </a:lnTo>
                    <a:lnTo>
                      <a:pt x="48538" y="14189"/>
                    </a:lnTo>
                    <a:lnTo>
                      <a:pt x="48464" y="14115"/>
                    </a:lnTo>
                    <a:lnTo>
                      <a:pt x="48439" y="14016"/>
                    </a:lnTo>
                    <a:lnTo>
                      <a:pt x="48415" y="13918"/>
                    </a:lnTo>
                    <a:lnTo>
                      <a:pt x="48439" y="13720"/>
                    </a:lnTo>
                    <a:lnTo>
                      <a:pt x="48464" y="13523"/>
                    </a:lnTo>
                    <a:lnTo>
                      <a:pt x="48711" y="10167"/>
                    </a:lnTo>
                    <a:lnTo>
                      <a:pt x="48859" y="8489"/>
                    </a:lnTo>
                    <a:lnTo>
                      <a:pt x="49007" y="6811"/>
                    </a:lnTo>
                    <a:lnTo>
                      <a:pt x="49032" y="6614"/>
                    </a:lnTo>
                    <a:lnTo>
                      <a:pt x="49032" y="6441"/>
                    </a:lnTo>
                    <a:lnTo>
                      <a:pt x="49007" y="6293"/>
                    </a:lnTo>
                    <a:lnTo>
                      <a:pt x="48958" y="6194"/>
                    </a:lnTo>
                    <a:lnTo>
                      <a:pt x="46737" y="6071"/>
                    </a:lnTo>
                    <a:lnTo>
                      <a:pt x="44541" y="5972"/>
                    </a:lnTo>
                    <a:lnTo>
                      <a:pt x="43035" y="5923"/>
                    </a:lnTo>
                    <a:lnTo>
                      <a:pt x="41505" y="5849"/>
                    </a:lnTo>
                    <a:lnTo>
                      <a:pt x="39975" y="5750"/>
                    </a:lnTo>
                    <a:lnTo>
                      <a:pt x="38421" y="5627"/>
                    </a:lnTo>
                    <a:lnTo>
                      <a:pt x="36891" y="5479"/>
                    </a:lnTo>
                    <a:lnTo>
                      <a:pt x="35336" y="5330"/>
                    </a:lnTo>
                    <a:lnTo>
                      <a:pt x="33782" y="5158"/>
                    </a:lnTo>
                    <a:lnTo>
                      <a:pt x="32252" y="4960"/>
                    </a:lnTo>
                    <a:lnTo>
                      <a:pt x="30697" y="4763"/>
                    </a:lnTo>
                    <a:lnTo>
                      <a:pt x="29167" y="4516"/>
                    </a:lnTo>
                    <a:lnTo>
                      <a:pt x="26108" y="4047"/>
                    </a:lnTo>
                    <a:lnTo>
                      <a:pt x="23072" y="3504"/>
                    </a:lnTo>
                    <a:lnTo>
                      <a:pt x="20062" y="2937"/>
                    </a:lnTo>
                    <a:lnTo>
                      <a:pt x="19272" y="2764"/>
                    </a:lnTo>
                    <a:lnTo>
                      <a:pt x="18458" y="2591"/>
                    </a:lnTo>
                    <a:lnTo>
                      <a:pt x="16854" y="2197"/>
                    </a:lnTo>
                    <a:lnTo>
                      <a:pt x="15225" y="1777"/>
                    </a:lnTo>
                    <a:lnTo>
                      <a:pt x="13621" y="1432"/>
                    </a:lnTo>
                    <a:lnTo>
                      <a:pt x="12166" y="1210"/>
                    </a:lnTo>
                    <a:lnTo>
                      <a:pt x="11499" y="1086"/>
                    </a:lnTo>
                    <a:lnTo>
                      <a:pt x="11549" y="1086"/>
                    </a:lnTo>
                    <a:lnTo>
                      <a:pt x="11993" y="1111"/>
                    </a:lnTo>
                    <a:lnTo>
                      <a:pt x="11993" y="1111"/>
                    </a:lnTo>
                    <a:lnTo>
                      <a:pt x="9821" y="913"/>
                    </a:lnTo>
                    <a:lnTo>
                      <a:pt x="7551" y="765"/>
                    </a:lnTo>
                    <a:lnTo>
                      <a:pt x="5232" y="617"/>
                    </a:lnTo>
                    <a:lnTo>
                      <a:pt x="4072" y="494"/>
                    </a:lnTo>
                    <a:lnTo>
                      <a:pt x="2912" y="371"/>
                    </a:lnTo>
                    <a:lnTo>
                      <a:pt x="1777" y="222"/>
                    </a:ln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5" name="Google Shape;3060;p45">
                <a:extLst>
                  <a:ext uri="{FF2B5EF4-FFF2-40B4-BE49-F238E27FC236}">
                    <a16:creationId xmlns:a16="http://schemas.microsoft.com/office/drawing/2014/main" id="{66432C82-FD40-453A-B2DD-F2596C1F9919}"/>
                  </a:ext>
                </a:extLst>
              </p:cNvPr>
              <p:cNvSpPr/>
              <p:nvPr/>
            </p:nvSpPr>
            <p:spPr>
              <a:xfrm>
                <a:off x="3934416" y="2015807"/>
                <a:ext cx="784732" cy="398529"/>
              </a:xfrm>
              <a:custGeom>
                <a:avLst/>
                <a:gdLst/>
                <a:ahLst/>
                <a:cxnLst/>
                <a:rect l="l" t="t" r="r" b="b"/>
                <a:pathLst>
                  <a:path w="39409" h="20014" extrusionOk="0">
                    <a:moveTo>
                      <a:pt x="1259" y="1"/>
                    </a:moveTo>
                    <a:lnTo>
                      <a:pt x="1235" y="100"/>
                    </a:lnTo>
                    <a:lnTo>
                      <a:pt x="1210" y="519"/>
                    </a:lnTo>
                    <a:lnTo>
                      <a:pt x="1111" y="642"/>
                    </a:lnTo>
                    <a:lnTo>
                      <a:pt x="1037" y="790"/>
                    </a:lnTo>
                    <a:lnTo>
                      <a:pt x="963" y="1013"/>
                    </a:lnTo>
                    <a:lnTo>
                      <a:pt x="939" y="1284"/>
                    </a:lnTo>
                    <a:lnTo>
                      <a:pt x="766" y="3875"/>
                    </a:lnTo>
                    <a:lnTo>
                      <a:pt x="544" y="6466"/>
                    </a:lnTo>
                    <a:lnTo>
                      <a:pt x="100" y="11648"/>
                    </a:lnTo>
                    <a:lnTo>
                      <a:pt x="100" y="11845"/>
                    </a:lnTo>
                    <a:lnTo>
                      <a:pt x="100" y="12018"/>
                    </a:lnTo>
                    <a:lnTo>
                      <a:pt x="1" y="12216"/>
                    </a:lnTo>
                    <a:lnTo>
                      <a:pt x="174" y="12216"/>
                    </a:lnTo>
                    <a:lnTo>
                      <a:pt x="272" y="12339"/>
                    </a:lnTo>
                    <a:lnTo>
                      <a:pt x="420" y="12413"/>
                    </a:lnTo>
                    <a:lnTo>
                      <a:pt x="593" y="12462"/>
                    </a:lnTo>
                    <a:lnTo>
                      <a:pt x="840" y="12487"/>
                    </a:lnTo>
                    <a:lnTo>
                      <a:pt x="2666" y="12635"/>
                    </a:lnTo>
                    <a:lnTo>
                      <a:pt x="4492" y="12808"/>
                    </a:lnTo>
                    <a:lnTo>
                      <a:pt x="6318" y="12956"/>
                    </a:lnTo>
                    <a:lnTo>
                      <a:pt x="8144" y="13079"/>
                    </a:lnTo>
                    <a:lnTo>
                      <a:pt x="8440" y="13129"/>
                    </a:lnTo>
                    <a:lnTo>
                      <a:pt x="8637" y="13178"/>
                    </a:lnTo>
                    <a:lnTo>
                      <a:pt x="8810" y="13277"/>
                    </a:lnTo>
                    <a:lnTo>
                      <a:pt x="8934" y="13375"/>
                    </a:lnTo>
                    <a:lnTo>
                      <a:pt x="9008" y="13523"/>
                    </a:lnTo>
                    <a:lnTo>
                      <a:pt x="9057" y="13721"/>
                    </a:lnTo>
                    <a:lnTo>
                      <a:pt x="9057" y="13918"/>
                    </a:lnTo>
                    <a:lnTo>
                      <a:pt x="9057" y="14165"/>
                    </a:lnTo>
                    <a:lnTo>
                      <a:pt x="8983" y="15152"/>
                    </a:lnTo>
                    <a:lnTo>
                      <a:pt x="8934" y="16114"/>
                    </a:lnTo>
                    <a:lnTo>
                      <a:pt x="8884" y="17101"/>
                    </a:lnTo>
                    <a:lnTo>
                      <a:pt x="8835" y="18064"/>
                    </a:lnTo>
                    <a:lnTo>
                      <a:pt x="8810" y="18335"/>
                    </a:lnTo>
                    <a:lnTo>
                      <a:pt x="8835" y="18533"/>
                    </a:lnTo>
                    <a:lnTo>
                      <a:pt x="8884" y="18730"/>
                    </a:lnTo>
                    <a:lnTo>
                      <a:pt x="8958" y="18853"/>
                    </a:lnTo>
                    <a:lnTo>
                      <a:pt x="8958" y="18952"/>
                    </a:lnTo>
                    <a:lnTo>
                      <a:pt x="9032" y="18927"/>
                    </a:lnTo>
                    <a:lnTo>
                      <a:pt x="9180" y="19002"/>
                    </a:lnTo>
                    <a:lnTo>
                      <a:pt x="9328" y="19051"/>
                    </a:lnTo>
                    <a:lnTo>
                      <a:pt x="9526" y="19100"/>
                    </a:lnTo>
                    <a:lnTo>
                      <a:pt x="9748" y="19100"/>
                    </a:lnTo>
                    <a:lnTo>
                      <a:pt x="24011" y="19544"/>
                    </a:lnTo>
                    <a:lnTo>
                      <a:pt x="38274" y="20013"/>
                    </a:lnTo>
                    <a:lnTo>
                      <a:pt x="38841" y="20013"/>
                    </a:lnTo>
                    <a:lnTo>
                      <a:pt x="38964" y="19989"/>
                    </a:lnTo>
                    <a:lnTo>
                      <a:pt x="39088" y="19964"/>
                    </a:lnTo>
                    <a:lnTo>
                      <a:pt x="39187" y="19915"/>
                    </a:lnTo>
                    <a:lnTo>
                      <a:pt x="39261" y="19840"/>
                    </a:lnTo>
                    <a:lnTo>
                      <a:pt x="39359" y="19742"/>
                    </a:lnTo>
                    <a:lnTo>
                      <a:pt x="39409" y="19569"/>
                    </a:lnTo>
                    <a:lnTo>
                      <a:pt x="39409" y="19347"/>
                    </a:lnTo>
                    <a:lnTo>
                      <a:pt x="39359" y="19076"/>
                    </a:lnTo>
                    <a:lnTo>
                      <a:pt x="39285" y="19051"/>
                    </a:lnTo>
                    <a:lnTo>
                      <a:pt x="39211" y="19002"/>
                    </a:lnTo>
                    <a:lnTo>
                      <a:pt x="39162" y="18927"/>
                    </a:lnTo>
                    <a:lnTo>
                      <a:pt x="39137" y="18853"/>
                    </a:lnTo>
                    <a:lnTo>
                      <a:pt x="38989" y="18755"/>
                    </a:lnTo>
                    <a:lnTo>
                      <a:pt x="38915" y="18656"/>
                    </a:lnTo>
                    <a:lnTo>
                      <a:pt x="38890" y="18607"/>
                    </a:lnTo>
                    <a:lnTo>
                      <a:pt x="38866" y="18533"/>
                    </a:lnTo>
                    <a:lnTo>
                      <a:pt x="38890" y="18360"/>
                    </a:lnTo>
                    <a:lnTo>
                      <a:pt x="38742" y="18261"/>
                    </a:lnTo>
                    <a:lnTo>
                      <a:pt x="38619" y="18138"/>
                    </a:lnTo>
                    <a:lnTo>
                      <a:pt x="38545" y="17990"/>
                    </a:lnTo>
                    <a:lnTo>
                      <a:pt x="38471" y="17817"/>
                    </a:lnTo>
                    <a:lnTo>
                      <a:pt x="38372" y="17472"/>
                    </a:lnTo>
                    <a:lnTo>
                      <a:pt x="38298" y="17324"/>
                    </a:lnTo>
                    <a:lnTo>
                      <a:pt x="38199" y="17200"/>
                    </a:lnTo>
                    <a:lnTo>
                      <a:pt x="38076" y="17151"/>
                    </a:lnTo>
                    <a:lnTo>
                      <a:pt x="37977" y="17077"/>
                    </a:lnTo>
                    <a:lnTo>
                      <a:pt x="37903" y="17003"/>
                    </a:lnTo>
                    <a:lnTo>
                      <a:pt x="37829" y="16929"/>
                    </a:lnTo>
                    <a:lnTo>
                      <a:pt x="37780" y="16830"/>
                    </a:lnTo>
                    <a:lnTo>
                      <a:pt x="37731" y="16707"/>
                    </a:lnTo>
                    <a:lnTo>
                      <a:pt x="37706" y="16633"/>
                    </a:lnTo>
                    <a:lnTo>
                      <a:pt x="37583" y="16312"/>
                    </a:lnTo>
                    <a:lnTo>
                      <a:pt x="37435" y="16090"/>
                    </a:lnTo>
                    <a:lnTo>
                      <a:pt x="37336" y="15843"/>
                    </a:lnTo>
                    <a:lnTo>
                      <a:pt x="37286" y="15596"/>
                    </a:lnTo>
                    <a:lnTo>
                      <a:pt x="37286" y="15349"/>
                    </a:lnTo>
                    <a:lnTo>
                      <a:pt x="37114" y="14733"/>
                    </a:lnTo>
                    <a:lnTo>
                      <a:pt x="36990" y="14091"/>
                    </a:lnTo>
                    <a:lnTo>
                      <a:pt x="36744" y="12832"/>
                    </a:lnTo>
                    <a:lnTo>
                      <a:pt x="36645" y="12808"/>
                    </a:lnTo>
                    <a:lnTo>
                      <a:pt x="36571" y="12783"/>
                    </a:lnTo>
                    <a:lnTo>
                      <a:pt x="36521" y="12709"/>
                    </a:lnTo>
                    <a:lnTo>
                      <a:pt x="36521" y="12635"/>
                    </a:lnTo>
                    <a:lnTo>
                      <a:pt x="36546" y="12487"/>
                    </a:lnTo>
                    <a:lnTo>
                      <a:pt x="36596" y="12339"/>
                    </a:lnTo>
                    <a:lnTo>
                      <a:pt x="36620" y="12265"/>
                    </a:lnTo>
                    <a:lnTo>
                      <a:pt x="36423" y="11377"/>
                    </a:lnTo>
                    <a:lnTo>
                      <a:pt x="36299" y="10932"/>
                    </a:lnTo>
                    <a:lnTo>
                      <a:pt x="36176" y="10513"/>
                    </a:lnTo>
                    <a:lnTo>
                      <a:pt x="36102" y="10439"/>
                    </a:lnTo>
                    <a:lnTo>
                      <a:pt x="36077" y="10365"/>
                    </a:lnTo>
                    <a:lnTo>
                      <a:pt x="36053" y="10315"/>
                    </a:lnTo>
                    <a:lnTo>
                      <a:pt x="35979" y="10241"/>
                    </a:lnTo>
                    <a:lnTo>
                      <a:pt x="35929" y="10143"/>
                    </a:lnTo>
                    <a:lnTo>
                      <a:pt x="35855" y="9970"/>
                    </a:lnTo>
                    <a:lnTo>
                      <a:pt x="35831" y="9797"/>
                    </a:lnTo>
                    <a:lnTo>
                      <a:pt x="35855" y="9625"/>
                    </a:lnTo>
                    <a:lnTo>
                      <a:pt x="35312" y="8317"/>
                    </a:lnTo>
                    <a:lnTo>
                      <a:pt x="35066" y="7971"/>
                    </a:lnTo>
                    <a:lnTo>
                      <a:pt x="34967" y="7799"/>
                    </a:lnTo>
                    <a:lnTo>
                      <a:pt x="34893" y="7601"/>
                    </a:lnTo>
                    <a:lnTo>
                      <a:pt x="34819" y="7404"/>
                    </a:lnTo>
                    <a:lnTo>
                      <a:pt x="34769" y="7206"/>
                    </a:lnTo>
                    <a:lnTo>
                      <a:pt x="34745" y="7009"/>
                    </a:lnTo>
                    <a:lnTo>
                      <a:pt x="34720" y="6811"/>
                    </a:lnTo>
                    <a:lnTo>
                      <a:pt x="34523" y="6145"/>
                    </a:lnTo>
                    <a:lnTo>
                      <a:pt x="34325" y="5504"/>
                    </a:lnTo>
                    <a:lnTo>
                      <a:pt x="34177" y="4837"/>
                    </a:lnTo>
                    <a:lnTo>
                      <a:pt x="34054" y="4146"/>
                    </a:lnTo>
                    <a:lnTo>
                      <a:pt x="34029" y="3900"/>
                    </a:lnTo>
                    <a:lnTo>
                      <a:pt x="34029" y="3776"/>
                    </a:lnTo>
                    <a:lnTo>
                      <a:pt x="34029" y="3702"/>
                    </a:lnTo>
                    <a:lnTo>
                      <a:pt x="34005" y="3678"/>
                    </a:lnTo>
                    <a:lnTo>
                      <a:pt x="33980" y="3653"/>
                    </a:lnTo>
                    <a:lnTo>
                      <a:pt x="33980" y="3628"/>
                    </a:lnTo>
                    <a:lnTo>
                      <a:pt x="33906" y="3628"/>
                    </a:lnTo>
                    <a:lnTo>
                      <a:pt x="33832" y="3678"/>
                    </a:lnTo>
                    <a:lnTo>
                      <a:pt x="32820" y="3678"/>
                    </a:lnTo>
                    <a:lnTo>
                      <a:pt x="32376" y="3628"/>
                    </a:lnTo>
                    <a:lnTo>
                      <a:pt x="32104" y="3456"/>
                    </a:lnTo>
                    <a:lnTo>
                      <a:pt x="31808" y="3307"/>
                    </a:lnTo>
                    <a:lnTo>
                      <a:pt x="31488" y="3184"/>
                    </a:lnTo>
                    <a:lnTo>
                      <a:pt x="31167" y="3110"/>
                    </a:lnTo>
                    <a:lnTo>
                      <a:pt x="31068" y="3036"/>
                    </a:lnTo>
                    <a:lnTo>
                      <a:pt x="30945" y="2987"/>
                    </a:lnTo>
                    <a:lnTo>
                      <a:pt x="30846" y="2937"/>
                    </a:lnTo>
                    <a:lnTo>
                      <a:pt x="30624" y="2937"/>
                    </a:lnTo>
                    <a:lnTo>
                      <a:pt x="30501" y="2962"/>
                    </a:lnTo>
                    <a:lnTo>
                      <a:pt x="30402" y="3011"/>
                    </a:lnTo>
                    <a:lnTo>
                      <a:pt x="30278" y="3110"/>
                    </a:lnTo>
                    <a:lnTo>
                      <a:pt x="30229" y="3110"/>
                    </a:lnTo>
                    <a:lnTo>
                      <a:pt x="29958" y="3184"/>
                    </a:lnTo>
                    <a:lnTo>
                      <a:pt x="29884" y="3184"/>
                    </a:lnTo>
                    <a:lnTo>
                      <a:pt x="29810" y="3233"/>
                    </a:lnTo>
                    <a:lnTo>
                      <a:pt x="29365" y="3381"/>
                    </a:lnTo>
                    <a:lnTo>
                      <a:pt x="29119" y="3431"/>
                    </a:lnTo>
                    <a:lnTo>
                      <a:pt x="28897" y="3456"/>
                    </a:lnTo>
                    <a:lnTo>
                      <a:pt x="28749" y="3456"/>
                    </a:lnTo>
                    <a:lnTo>
                      <a:pt x="28551" y="3307"/>
                    </a:lnTo>
                    <a:lnTo>
                      <a:pt x="28354" y="3135"/>
                    </a:lnTo>
                    <a:lnTo>
                      <a:pt x="28181" y="2789"/>
                    </a:lnTo>
                    <a:lnTo>
                      <a:pt x="28082" y="2641"/>
                    </a:lnTo>
                    <a:lnTo>
                      <a:pt x="27959" y="2518"/>
                    </a:lnTo>
                    <a:lnTo>
                      <a:pt x="27761" y="2419"/>
                    </a:lnTo>
                    <a:lnTo>
                      <a:pt x="27589" y="2370"/>
                    </a:lnTo>
                    <a:lnTo>
                      <a:pt x="27391" y="2370"/>
                    </a:lnTo>
                    <a:lnTo>
                      <a:pt x="27194" y="2394"/>
                    </a:lnTo>
                    <a:lnTo>
                      <a:pt x="26997" y="2394"/>
                    </a:lnTo>
                    <a:lnTo>
                      <a:pt x="26824" y="2419"/>
                    </a:lnTo>
                    <a:lnTo>
                      <a:pt x="26454" y="2543"/>
                    </a:lnTo>
                    <a:lnTo>
                      <a:pt x="26330" y="2518"/>
                    </a:lnTo>
                    <a:lnTo>
                      <a:pt x="26256" y="2468"/>
                    </a:lnTo>
                    <a:lnTo>
                      <a:pt x="26158" y="2370"/>
                    </a:lnTo>
                    <a:lnTo>
                      <a:pt x="26084" y="2246"/>
                    </a:lnTo>
                    <a:lnTo>
                      <a:pt x="26009" y="1975"/>
                    </a:lnTo>
                    <a:lnTo>
                      <a:pt x="25935" y="1852"/>
                    </a:lnTo>
                    <a:lnTo>
                      <a:pt x="25861" y="1728"/>
                    </a:lnTo>
                    <a:lnTo>
                      <a:pt x="25787" y="1629"/>
                    </a:lnTo>
                    <a:lnTo>
                      <a:pt x="25689" y="1580"/>
                    </a:lnTo>
                    <a:lnTo>
                      <a:pt x="25590" y="1531"/>
                    </a:lnTo>
                    <a:lnTo>
                      <a:pt x="25491" y="1481"/>
                    </a:lnTo>
                    <a:lnTo>
                      <a:pt x="25245" y="1457"/>
                    </a:lnTo>
                    <a:lnTo>
                      <a:pt x="25022" y="1432"/>
                    </a:lnTo>
                    <a:lnTo>
                      <a:pt x="24554" y="1383"/>
                    </a:lnTo>
                    <a:lnTo>
                      <a:pt x="24085" y="1309"/>
                    </a:lnTo>
                    <a:lnTo>
                      <a:pt x="23172" y="1161"/>
                    </a:lnTo>
                    <a:lnTo>
                      <a:pt x="21321" y="1087"/>
                    </a:lnTo>
                    <a:lnTo>
                      <a:pt x="20260" y="1087"/>
                    </a:lnTo>
                    <a:lnTo>
                      <a:pt x="19224" y="1111"/>
                    </a:lnTo>
                    <a:lnTo>
                      <a:pt x="18237" y="1062"/>
                    </a:lnTo>
                    <a:lnTo>
                      <a:pt x="17249" y="1013"/>
                    </a:lnTo>
                    <a:lnTo>
                      <a:pt x="16262" y="939"/>
                    </a:lnTo>
                    <a:lnTo>
                      <a:pt x="15275" y="914"/>
                    </a:lnTo>
                    <a:lnTo>
                      <a:pt x="15226" y="914"/>
                    </a:lnTo>
                    <a:lnTo>
                      <a:pt x="10192" y="642"/>
                    </a:lnTo>
                    <a:lnTo>
                      <a:pt x="8983" y="544"/>
                    </a:lnTo>
                    <a:lnTo>
                      <a:pt x="7749" y="470"/>
                    </a:lnTo>
                    <a:lnTo>
                      <a:pt x="7502" y="420"/>
                    </a:lnTo>
                    <a:lnTo>
                      <a:pt x="7280" y="420"/>
                    </a:lnTo>
                    <a:lnTo>
                      <a:pt x="4615" y="272"/>
                    </a:lnTo>
                    <a:lnTo>
                      <a:pt x="3283" y="198"/>
                    </a:lnTo>
                    <a:lnTo>
                      <a:pt x="1950" y="174"/>
                    </a:lnTo>
                    <a:lnTo>
                      <a:pt x="1728" y="149"/>
                    </a:lnTo>
                    <a:lnTo>
                      <a:pt x="1531" y="124"/>
                    </a:lnTo>
                    <a:lnTo>
                      <a:pt x="1383" y="75"/>
                    </a:lnTo>
                    <a:lnTo>
                      <a:pt x="125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6" name="Google Shape;3061;p45">
                <a:extLst>
                  <a:ext uri="{FF2B5EF4-FFF2-40B4-BE49-F238E27FC236}">
                    <a16:creationId xmlns:a16="http://schemas.microsoft.com/office/drawing/2014/main" id="{57752AD7-1406-42B8-AF39-57CFA4B6C8ED}"/>
                  </a:ext>
                </a:extLst>
              </p:cNvPr>
              <p:cNvSpPr/>
              <p:nvPr/>
            </p:nvSpPr>
            <p:spPr>
              <a:xfrm>
                <a:off x="2790044" y="1159370"/>
                <a:ext cx="567546" cy="909045"/>
              </a:xfrm>
              <a:custGeom>
                <a:avLst/>
                <a:gdLst/>
                <a:ahLst/>
                <a:cxnLst/>
                <a:rect l="l" t="t" r="r" b="b"/>
                <a:pathLst>
                  <a:path w="28502" h="45652" extrusionOk="0">
                    <a:moveTo>
                      <a:pt x="9007" y="0"/>
                    </a:moveTo>
                    <a:lnTo>
                      <a:pt x="8982" y="25"/>
                    </a:lnTo>
                    <a:lnTo>
                      <a:pt x="9007" y="222"/>
                    </a:lnTo>
                    <a:lnTo>
                      <a:pt x="9007" y="420"/>
                    </a:lnTo>
                    <a:lnTo>
                      <a:pt x="8982" y="494"/>
                    </a:lnTo>
                    <a:lnTo>
                      <a:pt x="8933" y="593"/>
                    </a:lnTo>
                    <a:lnTo>
                      <a:pt x="8859" y="667"/>
                    </a:lnTo>
                    <a:lnTo>
                      <a:pt x="8760" y="716"/>
                    </a:lnTo>
                    <a:lnTo>
                      <a:pt x="8538" y="1530"/>
                    </a:lnTo>
                    <a:lnTo>
                      <a:pt x="8464" y="1876"/>
                    </a:lnTo>
                    <a:lnTo>
                      <a:pt x="8415" y="2221"/>
                    </a:lnTo>
                    <a:lnTo>
                      <a:pt x="8415" y="2567"/>
                    </a:lnTo>
                    <a:lnTo>
                      <a:pt x="8439" y="2739"/>
                    </a:lnTo>
                    <a:lnTo>
                      <a:pt x="8489" y="2912"/>
                    </a:lnTo>
                    <a:lnTo>
                      <a:pt x="6120" y="13646"/>
                    </a:lnTo>
                    <a:lnTo>
                      <a:pt x="6071" y="13893"/>
                    </a:lnTo>
                    <a:lnTo>
                      <a:pt x="6021" y="14140"/>
                    </a:lnTo>
                    <a:lnTo>
                      <a:pt x="5972" y="14238"/>
                    </a:lnTo>
                    <a:lnTo>
                      <a:pt x="5898" y="14337"/>
                    </a:lnTo>
                    <a:lnTo>
                      <a:pt x="5799" y="14436"/>
                    </a:lnTo>
                    <a:lnTo>
                      <a:pt x="5676" y="14485"/>
                    </a:lnTo>
                    <a:lnTo>
                      <a:pt x="5651" y="15201"/>
                    </a:lnTo>
                    <a:lnTo>
                      <a:pt x="5774" y="15324"/>
                    </a:lnTo>
                    <a:lnTo>
                      <a:pt x="5848" y="15423"/>
                    </a:lnTo>
                    <a:lnTo>
                      <a:pt x="5898" y="15546"/>
                    </a:lnTo>
                    <a:lnTo>
                      <a:pt x="5922" y="15670"/>
                    </a:lnTo>
                    <a:lnTo>
                      <a:pt x="5898" y="15793"/>
                    </a:lnTo>
                    <a:lnTo>
                      <a:pt x="5848" y="15892"/>
                    </a:lnTo>
                    <a:lnTo>
                      <a:pt x="5774" y="16015"/>
                    </a:lnTo>
                    <a:lnTo>
                      <a:pt x="5651" y="16139"/>
                    </a:lnTo>
                    <a:lnTo>
                      <a:pt x="5651" y="16953"/>
                    </a:lnTo>
                    <a:lnTo>
                      <a:pt x="5552" y="17002"/>
                    </a:lnTo>
                    <a:lnTo>
                      <a:pt x="5429" y="17052"/>
                    </a:lnTo>
                    <a:lnTo>
                      <a:pt x="5676" y="17545"/>
                    </a:lnTo>
                    <a:lnTo>
                      <a:pt x="5725" y="17792"/>
                    </a:lnTo>
                    <a:lnTo>
                      <a:pt x="5824" y="17989"/>
                    </a:lnTo>
                    <a:lnTo>
                      <a:pt x="5898" y="18063"/>
                    </a:lnTo>
                    <a:lnTo>
                      <a:pt x="5972" y="18137"/>
                    </a:lnTo>
                    <a:lnTo>
                      <a:pt x="6046" y="18187"/>
                    </a:lnTo>
                    <a:lnTo>
                      <a:pt x="6145" y="18236"/>
                    </a:lnTo>
                    <a:lnTo>
                      <a:pt x="6219" y="18310"/>
                    </a:lnTo>
                    <a:lnTo>
                      <a:pt x="6564" y="18532"/>
                    </a:lnTo>
                    <a:lnTo>
                      <a:pt x="6737" y="18631"/>
                    </a:lnTo>
                    <a:lnTo>
                      <a:pt x="6860" y="18779"/>
                    </a:lnTo>
                    <a:lnTo>
                      <a:pt x="6860" y="19643"/>
                    </a:lnTo>
                    <a:lnTo>
                      <a:pt x="6959" y="19519"/>
                    </a:lnTo>
                    <a:lnTo>
                      <a:pt x="6835" y="19717"/>
                    </a:lnTo>
                    <a:lnTo>
                      <a:pt x="6835" y="19692"/>
                    </a:lnTo>
                    <a:lnTo>
                      <a:pt x="6737" y="19766"/>
                    </a:lnTo>
                    <a:lnTo>
                      <a:pt x="6638" y="19840"/>
                    </a:lnTo>
                    <a:lnTo>
                      <a:pt x="6589" y="19914"/>
                    </a:lnTo>
                    <a:lnTo>
                      <a:pt x="6589" y="20037"/>
                    </a:lnTo>
                    <a:lnTo>
                      <a:pt x="6515" y="20111"/>
                    </a:lnTo>
                    <a:lnTo>
                      <a:pt x="6441" y="20136"/>
                    </a:lnTo>
                    <a:lnTo>
                      <a:pt x="6391" y="20185"/>
                    </a:lnTo>
                    <a:lnTo>
                      <a:pt x="6317" y="20309"/>
                    </a:lnTo>
                    <a:lnTo>
                      <a:pt x="6342" y="20333"/>
                    </a:lnTo>
                    <a:lnTo>
                      <a:pt x="6145" y="20580"/>
                    </a:lnTo>
                    <a:lnTo>
                      <a:pt x="5922" y="20827"/>
                    </a:lnTo>
                    <a:lnTo>
                      <a:pt x="5725" y="21074"/>
                    </a:lnTo>
                    <a:lnTo>
                      <a:pt x="5528" y="21321"/>
                    </a:lnTo>
                    <a:lnTo>
                      <a:pt x="5306" y="21641"/>
                    </a:lnTo>
                    <a:lnTo>
                      <a:pt x="5108" y="21962"/>
                    </a:lnTo>
                    <a:lnTo>
                      <a:pt x="4738" y="22628"/>
                    </a:lnTo>
                    <a:lnTo>
                      <a:pt x="4541" y="22949"/>
                    </a:lnTo>
                    <a:lnTo>
                      <a:pt x="4294" y="23245"/>
                    </a:lnTo>
                    <a:lnTo>
                      <a:pt x="4022" y="23492"/>
                    </a:lnTo>
                    <a:lnTo>
                      <a:pt x="3702" y="23739"/>
                    </a:lnTo>
                    <a:lnTo>
                      <a:pt x="3529" y="23887"/>
                    </a:lnTo>
                    <a:lnTo>
                      <a:pt x="3381" y="24010"/>
                    </a:lnTo>
                    <a:lnTo>
                      <a:pt x="3233" y="24183"/>
                    </a:lnTo>
                    <a:lnTo>
                      <a:pt x="3085" y="24356"/>
                    </a:lnTo>
                    <a:lnTo>
                      <a:pt x="2986" y="24528"/>
                    </a:lnTo>
                    <a:lnTo>
                      <a:pt x="2887" y="24701"/>
                    </a:lnTo>
                    <a:lnTo>
                      <a:pt x="2715" y="25096"/>
                    </a:lnTo>
                    <a:lnTo>
                      <a:pt x="2418" y="25886"/>
                    </a:lnTo>
                    <a:lnTo>
                      <a:pt x="2344" y="26083"/>
                    </a:lnTo>
                    <a:lnTo>
                      <a:pt x="2221" y="26256"/>
                    </a:lnTo>
                    <a:lnTo>
                      <a:pt x="2122" y="26404"/>
                    </a:lnTo>
                    <a:lnTo>
                      <a:pt x="2122" y="26503"/>
                    </a:lnTo>
                    <a:lnTo>
                      <a:pt x="2098" y="26577"/>
                    </a:lnTo>
                    <a:lnTo>
                      <a:pt x="2122" y="26675"/>
                    </a:lnTo>
                    <a:lnTo>
                      <a:pt x="2172" y="26774"/>
                    </a:lnTo>
                    <a:lnTo>
                      <a:pt x="2172" y="26873"/>
                    </a:lnTo>
                    <a:lnTo>
                      <a:pt x="2172" y="26996"/>
                    </a:lnTo>
                    <a:lnTo>
                      <a:pt x="2221" y="27095"/>
                    </a:lnTo>
                    <a:lnTo>
                      <a:pt x="2270" y="27169"/>
                    </a:lnTo>
                    <a:lnTo>
                      <a:pt x="2320" y="27218"/>
                    </a:lnTo>
                    <a:lnTo>
                      <a:pt x="2369" y="27267"/>
                    </a:lnTo>
                    <a:lnTo>
                      <a:pt x="2517" y="27341"/>
                    </a:lnTo>
                    <a:lnTo>
                      <a:pt x="2813" y="27440"/>
                    </a:lnTo>
                    <a:lnTo>
                      <a:pt x="2887" y="27465"/>
                    </a:lnTo>
                    <a:lnTo>
                      <a:pt x="3060" y="27983"/>
                    </a:lnTo>
                    <a:lnTo>
                      <a:pt x="3134" y="28008"/>
                    </a:lnTo>
                    <a:lnTo>
                      <a:pt x="3035" y="28205"/>
                    </a:lnTo>
                    <a:lnTo>
                      <a:pt x="3035" y="28008"/>
                    </a:lnTo>
                    <a:lnTo>
                      <a:pt x="2937" y="28131"/>
                    </a:lnTo>
                    <a:lnTo>
                      <a:pt x="2863" y="28255"/>
                    </a:lnTo>
                    <a:lnTo>
                      <a:pt x="2813" y="28403"/>
                    </a:lnTo>
                    <a:lnTo>
                      <a:pt x="2789" y="28526"/>
                    </a:lnTo>
                    <a:lnTo>
                      <a:pt x="2789" y="28822"/>
                    </a:lnTo>
                    <a:lnTo>
                      <a:pt x="2838" y="29093"/>
                    </a:lnTo>
                    <a:lnTo>
                      <a:pt x="2764" y="29217"/>
                    </a:lnTo>
                    <a:lnTo>
                      <a:pt x="2616" y="29316"/>
                    </a:lnTo>
                    <a:lnTo>
                      <a:pt x="2492" y="29414"/>
                    </a:lnTo>
                    <a:lnTo>
                      <a:pt x="2418" y="29464"/>
                    </a:lnTo>
                    <a:lnTo>
                      <a:pt x="2369" y="29513"/>
                    </a:lnTo>
                    <a:lnTo>
                      <a:pt x="2270" y="29661"/>
                    </a:lnTo>
                    <a:lnTo>
                      <a:pt x="2221" y="29784"/>
                    </a:lnTo>
                    <a:lnTo>
                      <a:pt x="2122" y="30031"/>
                    </a:lnTo>
                    <a:lnTo>
                      <a:pt x="1950" y="30475"/>
                    </a:lnTo>
                    <a:lnTo>
                      <a:pt x="1802" y="30944"/>
                    </a:lnTo>
                    <a:lnTo>
                      <a:pt x="1678" y="31413"/>
                    </a:lnTo>
                    <a:lnTo>
                      <a:pt x="1579" y="31882"/>
                    </a:lnTo>
                    <a:lnTo>
                      <a:pt x="1431" y="32844"/>
                    </a:lnTo>
                    <a:lnTo>
                      <a:pt x="1333" y="33313"/>
                    </a:lnTo>
                    <a:lnTo>
                      <a:pt x="1234" y="33782"/>
                    </a:lnTo>
                    <a:lnTo>
                      <a:pt x="864" y="35189"/>
                    </a:lnTo>
                    <a:lnTo>
                      <a:pt x="568" y="36595"/>
                    </a:lnTo>
                    <a:lnTo>
                      <a:pt x="272" y="38002"/>
                    </a:lnTo>
                    <a:lnTo>
                      <a:pt x="25" y="39433"/>
                    </a:lnTo>
                    <a:lnTo>
                      <a:pt x="0" y="39581"/>
                    </a:lnTo>
                    <a:lnTo>
                      <a:pt x="25" y="39754"/>
                    </a:lnTo>
                    <a:lnTo>
                      <a:pt x="99" y="40173"/>
                    </a:lnTo>
                    <a:lnTo>
                      <a:pt x="222" y="40691"/>
                    </a:lnTo>
                    <a:lnTo>
                      <a:pt x="494" y="40691"/>
                    </a:lnTo>
                    <a:lnTo>
                      <a:pt x="765" y="40716"/>
                    </a:lnTo>
                    <a:lnTo>
                      <a:pt x="1086" y="40765"/>
                    </a:lnTo>
                    <a:lnTo>
                      <a:pt x="7082" y="41925"/>
                    </a:lnTo>
                    <a:lnTo>
                      <a:pt x="13079" y="43085"/>
                    </a:lnTo>
                    <a:lnTo>
                      <a:pt x="13153" y="43159"/>
                    </a:lnTo>
                    <a:lnTo>
                      <a:pt x="13251" y="43110"/>
                    </a:lnTo>
                    <a:lnTo>
                      <a:pt x="20802" y="44615"/>
                    </a:lnTo>
                    <a:lnTo>
                      <a:pt x="21172" y="44664"/>
                    </a:lnTo>
                    <a:lnTo>
                      <a:pt x="21567" y="44714"/>
                    </a:lnTo>
                    <a:lnTo>
                      <a:pt x="21962" y="44763"/>
                    </a:lnTo>
                    <a:lnTo>
                      <a:pt x="22332" y="44837"/>
                    </a:lnTo>
                    <a:lnTo>
                      <a:pt x="22727" y="44911"/>
                    </a:lnTo>
                    <a:lnTo>
                      <a:pt x="23072" y="45010"/>
                    </a:lnTo>
                    <a:lnTo>
                      <a:pt x="23270" y="45108"/>
                    </a:lnTo>
                    <a:lnTo>
                      <a:pt x="23442" y="45182"/>
                    </a:lnTo>
                    <a:lnTo>
                      <a:pt x="23615" y="45306"/>
                    </a:lnTo>
                    <a:lnTo>
                      <a:pt x="23763" y="45429"/>
                    </a:lnTo>
                    <a:lnTo>
                      <a:pt x="23862" y="45429"/>
                    </a:lnTo>
                    <a:lnTo>
                      <a:pt x="24232" y="45503"/>
                    </a:lnTo>
                    <a:lnTo>
                      <a:pt x="24602" y="45577"/>
                    </a:lnTo>
                    <a:lnTo>
                      <a:pt x="24800" y="45602"/>
                    </a:lnTo>
                    <a:lnTo>
                      <a:pt x="24972" y="45627"/>
                    </a:lnTo>
                    <a:lnTo>
                      <a:pt x="25170" y="45602"/>
                    </a:lnTo>
                    <a:lnTo>
                      <a:pt x="25343" y="45528"/>
                    </a:lnTo>
                    <a:lnTo>
                      <a:pt x="25589" y="45602"/>
                    </a:lnTo>
                    <a:lnTo>
                      <a:pt x="25811" y="45627"/>
                    </a:lnTo>
                    <a:lnTo>
                      <a:pt x="26009" y="45627"/>
                    </a:lnTo>
                    <a:lnTo>
                      <a:pt x="26157" y="45602"/>
                    </a:lnTo>
                    <a:lnTo>
                      <a:pt x="26206" y="45651"/>
                    </a:lnTo>
                    <a:lnTo>
                      <a:pt x="26231" y="45553"/>
                    </a:lnTo>
                    <a:lnTo>
                      <a:pt x="26330" y="45478"/>
                    </a:lnTo>
                    <a:lnTo>
                      <a:pt x="26404" y="45404"/>
                    </a:lnTo>
                    <a:lnTo>
                      <a:pt x="26478" y="45306"/>
                    </a:lnTo>
                    <a:lnTo>
                      <a:pt x="26527" y="45182"/>
                    </a:lnTo>
                    <a:lnTo>
                      <a:pt x="26601" y="44886"/>
                    </a:lnTo>
                    <a:lnTo>
                      <a:pt x="26675" y="44541"/>
                    </a:lnTo>
                    <a:lnTo>
                      <a:pt x="27119" y="41185"/>
                    </a:lnTo>
                    <a:lnTo>
                      <a:pt x="27588" y="37829"/>
                    </a:lnTo>
                    <a:lnTo>
                      <a:pt x="28501" y="31142"/>
                    </a:lnTo>
                    <a:lnTo>
                      <a:pt x="28501" y="30969"/>
                    </a:lnTo>
                    <a:lnTo>
                      <a:pt x="28501" y="30821"/>
                    </a:lnTo>
                    <a:lnTo>
                      <a:pt x="28427" y="30500"/>
                    </a:lnTo>
                    <a:lnTo>
                      <a:pt x="28501" y="30031"/>
                    </a:lnTo>
                    <a:lnTo>
                      <a:pt x="28205" y="29612"/>
                    </a:lnTo>
                    <a:lnTo>
                      <a:pt x="28057" y="29414"/>
                    </a:lnTo>
                    <a:lnTo>
                      <a:pt x="27884" y="29217"/>
                    </a:lnTo>
                    <a:lnTo>
                      <a:pt x="27835" y="29069"/>
                    </a:lnTo>
                    <a:lnTo>
                      <a:pt x="27785" y="28945"/>
                    </a:lnTo>
                    <a:lnTo>
                      <a:pt x="27736" y="28847"/>
                    </a:lnTo>
                    <a:lnTo>
                      <a:pt x="27662" y="28797"/>
                    </a:lnTo>
                    <a:lnTo>
                      <a:pt x="27489" y="28748"/>
                    </a:lnTo>
                    <a:lnTo>
                      <a:pt x="27440" y="28773"/>
                    </a:lnTo>
                    <a:lnTo>
                      <a:pt x="27366" y="28797"/>
                    </a:lnTo>
                    <a:lnTo>
                      <a:pt x="27193" y="28945"/>
                    </a:lnTo>
                    <a:lnTo>
                      <a:pt x="27095" y="28970"/>
                    </a:lnTo>
                    <a:lnTo>
                      <a:pt x="27021" y="29019"/>
                    </a:lnTo>
                    <a:lnTo>
                      <a:pt x="26922" y="29118"/>
                    </a:lnTo>
                    <a:lnTo>
                      <a:pt x="26848" y="29217"/>
                    </a:lnTo>
                    <a:lnTo>
                      <a:pt x="26675" y="29390"/>
                    </a:lnTo>
                    <a:lnTo>
                      <a:pt x="26502" y="29538"/>
                    </a:lnTo>
                    <a:lnTo>
                      <a:pt x="26330" y="29612"/>
                    </a:lnTo>
                    <a:lnTo>
                      <a:pt x="26108" y="29661"/>
                    </a:lnTo>
                    <a:lnTo>
                      <a:pt x="25688" y="29661"/>
                    </a:lnTo>
                    <a:lnTo>
                      <a:pt x="25244" y="29587"/>
                    </a:lnTo>
                    <a:lnTo>
                      <a:pt x="25071" y="29488"/>
                    </a:lnTo>
                    <a:lnTo>
                      <a:pt x="24874" y="29414"/>
                    </a:lnTo>
                    <a:lnTo>
                      <a:pt x="24676" y="29390"/>
                    </a:lnTo>
                    <a:lnTo>
                      <a:pt x="24479" y="29390"/>
                    </a:lnTo>
                    <a:lnTo>
                      <a:pt x="24084" y="29414"/>
                    </a:lnTo>
                    <a:lnTo>
                      <a:pt x="23689" y="29414"/>
                    </a:lnTo>
                    <a:lnTo>
                      <a:pt x="23763" y="29464"/>
                    </a:lnTo>
                    <a:lnTo>
                      <a:pt x="23492" y="29464"/>
                    </a:lnTo>
                    <a:lnTo>
                      <a:pt x="23566" y="29439"/>
                    </a:lnTo>
                    <a:lnTo>
                      <a:pt x="23566" y="29439"/>
                    </a:lnTo>
                    <a:lnTo>
                      <a:pt x="23442" y="29464"/>
                    </a:lnTo>
                    <a:lnTo>
                      <a:pt x="23294" y="29464"/>
                    </a:lnTo>
                    <a:lnTo>
                      <a:pt x="23023" y="29439"/>
                    </a:lnTo>
                    <a:lnTo>
                      <a:pt x="22431" y="29340"/>
                    </a:lnTo>
                    <a:lnTo>
                      <a:pt x="22135" y="29316"/>
                    </a:lnTo>
                    <a:lnTo>
                      <a:pt x="21839" y="29316"/>
                    </a:lnTo>
                    <a:lnTo>
                      <a:pt x="21690" y="29365"/>
                    </a:lnTo>
                    <a:lnTo>
                      <a:pt x="21542" y="29414"/>
                    </a:lnTo>
                    <a:lnTo>
                      <a:pt x="21394" y="29488"/>
                    </a:lnTo>
                    <a:lnTo>
                      <a:pt x="21246" y="29612"/>
                    </a:lnTo>
                    <a:lnTo>
                      <a:pt x="21000" y="29612"/>
                    </a:lnTo>
                    <a:lnTo>
                      <a:pt x="20753" y="29587"/>
                    </a:lnTo>
                    <a:lnTo>
                      <a:pt x="20629" y="29562"/>
                    </a:lnTo>
                    <a:lnTo>
                      <a:pt x="20506" y="29513"/>
                    </a:lnTo>
                    <a:lnTo>
                      <a:pt x="20407" y="29439"/>
                    </a:lnTo>
                    <a:lnTo>
                      <a:pt x="20284" y="29340"/>
                    </a:lnTo>
                    <a:lnTo>
                      <a:pt x="20111" y="29192"/>
                    </a:lnTo>
                    <a:lnTo>
                      <a:pt x="19938" y="28995"/>
                    </a:lnTo>
                    <a:lnTo>
                      <a:pt x="19790" y="28797"/>
                    </a:lnTo>
                    <a:lnTo>
                      <a:pt x="19667" y="28600"/>
                    </a:lnTo>
                    <a:lnTo>
                      <a:pt x="19445" y="28156"/>
                    </a:lnTo>
                    <a:lnTo>
                      <a:pt x="19272" y="27736"/>
                    </a:lnTo>
                    <a:lnTo>
                      <a:pt x="19100" y="27341"/>
                    </a:lnTo>
                    <a:lnTo>
                      <a:pt x="18976" y="26947"/>
                    </a:lnTo>
                    <a:lnTo>
                      <a:pt x="18853" y="26527"/>
                    </a:lnTo>
                    <a:lnTo>
                      <a:pt x="18754" y="26108"/>
                    </a:lnTo>
                    <a:lnTo>
                      <a:pt x="18680" y="25713"/>
                    </a:lnTo>
                    <a:lnTo>
                      <a:pt x="18606" y="25293"/>
                    </a:lnTo>
                    <a:lnTo>
                      <a:pt x="18581" y="24874"/>
                    </a:lnTo>
                    <a:lnTo>
                      <a:pt x="18557" y="24454"/>
                    </a:lnTo>
                    <a:lnTo>
                      <a:pt x="18581" y="23615"/>
                    </a:lnTo>
                    <a:lnTo>
                      <a:pt x="18581" y="23171"/>
                    </a:lnTo>
                    <a:lnTo>
                      <a:pt x="18557" y="22727"/>
                    </a:lnTo>
                    <a:lnTo>
                      <a:pt x="18483" y="22283"/>
                    </a:lnTo>
                    <a:lnTo>
                      <a:pt x="18409" y="22085"/>
                    </a:lnTo>
                    <a:lnTo>
                      <a:pt x="18335" y="21888"/>
                    </a:lnTo>
                    <a:lnTo>
                      <a:pt x="18261" y="21691"/>
                    </a:lnTo>
                    <a:lnTo>
                      <a:pt x="18137" y="21518"/>
                    </a:lnTo>
                    <a:lnTo>
                      <a:pt x="18014" y="21345"/>
                    </a:lnTo>
                    <a:lnTo>
                      <a:pt x="17866" y="21197"/>
                    </a:lnTo>
                    <a:lnTo>
                      <a:pt x="17792" y="21148"/>
                    </a:lnTo>
                    <a:lnTo>
                      <a:pt x="17866" y="21148"/>
                    </a:lnTo>
                    <a:lnTo>
                      <a:pt x="17890" y="21098"/>
                    </a:lnTo>
                    <a:lnTo>
                      <a:pt x="17890" y="21049"/>
                    </a:lnTo>
                    <a:lnTo>
                      <a:pt x="17866" y="21000"/>
                    </a:lnTo>
                    <a:lnTo>
                      <a:pt x="17816" y="20950"/>
                    </a:lnTo>
                    <a:lnTo>
                      <a:pt x="17742" y="20926"/>
                    </a:lnTo>
                    <a:lnTo>
                      <a:pt x="17594" y="20852"/>
                    </a:lnTo>
                    <a:lnTo>
                      <a:pt x="17422" y="21049"/>
                    </a:lnTo>
                    <a:lnTo>
                      <a:pt x="17249" y="21049"/>
                    </a:lnTo>
                    <a:lnTo>
                      <a:pt x="17076" y="21074"/>
                    </a:lnTo>
                    <a:lnTo>
                      <a:pt x="16755" y="21172"/>
                    </a:lnTo>
                    <a:lnTo>
                      <a:pt x="16410" y="21246"/>
                    </a:lnTo>
                    <a:lnTo>
                      <a:pt x="16237" y="21271"/>
                    </a:lnTo>
                    <a:lnTo>
                      <a:pt x="16064" y="21296"/>
                    </a:lnTo>
                    <a:lnTo>
                      <a:pt x="15916" y="21271"/>
                    </a:lnTo>
                    <a:lnTo>
                      <a:pt x="15744" y="21246"/>
                    </a:lnTo>
                    <a:lnTo>
                      <a:pt x="15595" y="21172"/>
                    </a:lnTo>
                    <a:lnTo>
                      <a:pt x="15447" y="21074"/>
                    </a:lnTo>
                    <a:lnTo>
                      <a:pt x="15349" y="21000"/>
                    </a:lnTo>
                    <a:lnTo>
                      <a:pt x="15349" y="20432"/>
                    </a:lnTo>
                    <a:lnTo>
                      <a:pt x="15497" y="20235"/>
                    </a:lnTo>
                    <a:lnTo>
                      <a:pt x="15694" y="20062"/>
                    </a:lnTo>
                    <a:lnTo>
                      <a:pt x="15867" y="19939"/>
                    </a:lnTo>
                    <a:lnTo>
                      <a:pt x="16040" y="19840"/>
                    </a:lnTo>
                    <a:lnTo>
                      <a:pt x="16114" y="19766"/>
                    </a:lnTo>
                    <a:lnTo>
                      <a:pt x="16163" y="19692"/>
                    </a:lnTo>
                    <a:lnTo>
                      <a:pt x="16188" y="19593"/>
                    </a:lnTo>
                    <a:lnTo>
                      <a:pt x="16212" y="19519"/>
                    </a:lnTo>
                    <a:lnTo>
                      <a:pt x="16212" y="19470"/>
                    </a:lnTo>
                    <a:lnTo>
                      <a:pt x="16262" y="19593"/>
                    </a:lnTo>
                    <a:lnTo>
                      <a:pt x="16212" y="19396"/>
                    </a:lnTo>
                    <a:lnTo>
                      <a:pt x="16237" y="19149"/>
                    </a:lnTo>
                    <a:lnTo>
                      <a:pt x="16262" y="18878"/>
                    </a:lnTo>
                    <a:lnTo>
                      <a:pt x="16360" y="18335"/>
                    </a:lnTo>
                    <a:lnTo>
                      <a:pt x="16484" y="17891"/>
                    </a:lnTo>
                    <a:lnTo>
                      <a:pt x="16632" y="17446"/>
                    </a:lnTo>
                    <a:lnTo>
                      <a:pt x="16805" y="17002"/>
                    </a:lnTo>
                    <a:lnTo>
                      <a:pt x="16953" y="16558"/>
                    </a:lnTo>
                    <a:lnTo>
                      <a:pt x="17002" y="16484"/>
                    </a:lnTo>
                    <a:lnTo>
                      <a:pt x="17051" y="16410"/>
                    </a:lnTo>
                    <a:lnTo>
                      <a:pt x="17051" y="16311"/>
                    </a:lnTo>
                    <a:lnTo>
                      <a:pt x="17027" y="16188"/>
                    </a:lnTo>
                    <a:lnTo>
                      <a:pt x="17076" y="15892"/>
                    </a:lnTo>
                    <a:lnTo>
                      <a:pt x="17076" y="15596"/>
                    </a:lnTo>
                    <a:lnTo>
                      <a:pt x="17101" y="15694"/>
                    </a:lnTo>
                    <a:lnTo>
                      <a:pt x="17101" y="15818"/>
                    </a:lnTo>
                    <a:lnTo>
                      <a:pt x="17076" y="15966"/>
                    </a:lnTo>
                    <a:lnTo>
                      <a:pt x="17051" y="16114"/>
                    </a:lnTo>
                    <a:lnTo>
                      <a:pt x="17175" y="16015"/>
                    </a:lnTo>
                    <a:lnTo>
                      <a:pt x="17298" y="15941"/>
                    </a:lnTo>
                    <a:lnTo>
                      <a:pt x="17298" y="15719"/>
                    </a:lnTo>
                    <a:lnTo>
                      <a:pt x="17298" y="15522"/>
                    </a:lnTo>
                    <a:lnTo>
                      <a:pt x="17249" y="15349"/>
                    </a:lnTo>
                    <a:lnTo>
                      <a:pt x="17199" y="15176"/>
                    </a:lnTo>
                    <a:lnTo>
                      <a:pt x="16903" y="14979"/>
                    </a:lnTo>
                    <a:lnTo>
                      <a:pt x="16805" y="14929"/>
                    </a:lnTo>
                    <a:lnTo>
                      <a:pt x="16632" y="14732"/>
                    </a:lnTo>
                    <a:lnTo>
                      <a:pt x="16410" y="14559"/>
                    </a:lnTo>
                    <a:lnTo>
                      <a:pt x="15966" y="14214"/>
                    </a:lnTo>
                    <a:lnTo>
                      <a:pt x="15645" y="13992"/>
                    </a:lnTo>
                    <a:lnTo>
                      <a:pt x="15546" y="13918"/>
                    </a:lnTo>
                    <a:lnTo>
                      <a:pt x="15472" y="13819"/>
                    </a:lnTo>
                    <a:lnTo>
                      <a:pt x="15324" y="13622"/>
                    </a:lnTo>
                    <a:lnTo>
                      <a:pt x="15225" y="13424"/>
                    </a:lnTo>
                    <a:lnTo>
                      <a:pt x="15102" y="13227"/>
                    </a:lnTo>
                    <a:lnTo>
                      <a:pt x="15028" y="13005"/>
                    </a:lnTo>
                    <a:lnTo>
                      <a:pt x="14880" y="12560"/>
                    </a:lnTo>
                    <a:lnTo>
                      <a:pt x="14732" y="12116"/>
                    </a:lnTo>
                    <a:lnTo>
                      <a:pt x="14633" y="11894"/>
                    </a:lnTo>
                    <a:lnTo>
                      <a:pt x="14510" y="11672"/>
                    </a:lnTo>
                    <a:lnTo>
                      <a:pt x="14386" y="11475"/>
                    </a:lnTo>
                    <a:lnTo>
                      <a:pt x="14238" y="11277"/>
                    </a:lnTo>
                    <a:lnTo>
                      <a:pt x="13918" y="10932"/>
                    </a:lnTo>
                    <a:lnTo>
                      <a:pt x="13547" y="10611"/>
                    </a:lnTo>
                    <a:lnTo>
                      <a:pt x="13350" y="10414"/>
                    </a:lnTo>
                    <a:lnTo>
                      <a:pt x="13177" y="10241"/>
                    </a:lnTo>
                    <a:lnTo>
                      <a:pt x="13128" y="10118"/>
                    </a:lnTo>
                    <a:lnTo>
                      <a:pt x="13054" y="10019"/>
                    </a:lnTo>
                    <a:lnTo>
                      <a:pt x="12980" y="9920"/>
                    </a:lnTo>
                    <a:lnTo>
                      <a:pt x="12881" y="9846"/>
                    </a:lnTo>
                    <a:lnTo>
                      <a:pt x="12856" y="9797"/>
                    </a:lnTo>
                    <a:lnTo>
                      <a:pt x="12782" y="9649"/>
                    </a:lnTo>
                    <a:lnTo>
                      <a:pt x="12733" y="9501"/>
                    </a:lnTo>
                    <a:lnTo>
                      <a:pt x="12708" y="9353"/>
                    </a:lnTo>
                    <a:lnTo>
                      <a:pt x="12684" y="9205"/>
                    </a:lnTo>
                    <a:lnTo>
                      <a:pt x="12684" y="8908"/>
                    </a:lnTo>
                    <a:lnTo>
                      <a:pt x="12733" y="8612"/>
                    </a:lnTo>
                    <a:lnTo>
                      <a:pt x="12832" y="8514"/>
                    </a:lnTo>
                    <a:lnTo>
                      <a:pt x="12906" y="8390"/>
                    </a:lnTo>
                    <a:lnTo>
                      <a:pt x="12955" y="8291"/>
                    </a:lnTo>
                    <a:lnTo>
                      <a:pt x="12980" y="8168"/>
                    </a:lnTo>
                    <a:lnTo>
                      <a:pt x="12955" y="8069"/>
                    </a:lnTo>
                    <a:lnTo>
                      <a:pt x="12906" y="7971"/>
                    </a:lnTo>
                    <a:lnTo>
                      <a:pt x="12832" y="7847"/>
                    </a:lnTo>
                    <a:lnTo>
                      <a:pt x="12708" y="7749"/>
                    </a:lnTo>
                    <a:lnTo>
                      <a:pt x="12610" y="7428"/>
                    </a:lnTo>
                    <a:lnTo>
                      <a:pt x="12486" y="7107"/>
                    </a:lnTo>
                    <a:lnTo>
                      <a:pt x="12240" y="6465"/>
                    </a:lnTo>
                    <a:lnTo>
                      <a:pt x="12215" y="6120"/>
                    </a:lnTo>
                    <a:lnTo>
                      <a:pt x="12190" y="5799"/>
                    </a:lnTo>
                    <a:lnTo>
                      <a:pt x="12190" y="5454"/>
                    </a:lnTo>
                    <a:lnTo>
                      <a:pt x="12215" y="5133"/>
                    </a:lnTo>
                    <a:lnTo>
                      <a:pt x="12289" y="4467"/>
                    </a:lnTo>
                    <a:lnTo>
                      <a:pt x="12388" y="3800"/>
                    </a:lnTo>
                    <a:lnTo>
                      <a:pt x="12634" y="2468"/>
                    </a:lnTo>
                    <a:lnTo>
                      <a:pt x="12733" y="1826"/>
                    </a:lnTo>
                    <a:lnTo>
                      <a:pt x="12832" y="1160"/>
                    </a:lnTo>
                    <a:lnTo>
                      <a:pt x="12832" y="1135"/>
                    </a:lnTo>
                    <a:lnTo>
                      <a:pt x="12116" y="987"/>
                    </a:lnTo>
                    <a:lnTo>
                      <a:pt x="11425" y="815"/>
                    </a:lnTo>
                    <a:lnTo>
                      <a:pt x="10734" y="593"/>
                    </a:lnTo>
                    <a:lnTo>
                      <a:pt x="10043" y="370"/>
                    </a:lnTo>
                    <a:lnTo>
                      <a:pt x="900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7" name="Google Shape;3062;p45">
                <a:extLst>
                  <a:ext uri="{FF2B5EF4-FFF2-40B4-BE49-F238E27FC236}">
                    <a16:creationId xmlns:a16="http://schemas.microsoft.com/office/drawing/2014/main" id="{F6033FB2-EF45-4A5D-8A9B-87F20044F942}"/>
                  </a:ext>
                </a:extLst>
              </p:cNvPr>
              <p:cNvSpPr/>
              <p:nvPr/>
            </p:nvSpPr>
            <p:spPr>
              <a:xfrm>
                <a:off x="4794317" y="2830009"/>
                <a:ext cx="480070" cy="440763"/>
              </a:xfrm>
              <a:custGeom>
                <a:avLst/>
                <a:gdLst/>
                <a:ahLst/>
                <a:cxnLst/>
                <a:rect l="l" t="t" r="r" b="b"/>
                <a:pathLst>
                  <a:path w="24109" h="22135" extrusionOk="0">
                    <a:moveTo>
                      <a:pt x="21493" y="0"/>
                    </a:moveTo>
                    <a:lnTo>
                      <a:pt x="19469" y="50"/>
                    </a:lnTo>
                    <a:lnTo>
                      <a:pt x="17471" y="74"/>
                    </a:lnTo>
                    <a:lnTo>
                      <a:pt x="16459" y="99"/>
                    </a:lnTo>
                    <a:lnTo>
                      <a:pt x="15447" y="148"/>
                    </a:lnTo>
                    <a:lnTo>
                      <a:pt x="14460" y="198"/>
                    </a:lnTo>
                    <a:lnTo>
                      <a:pt x="13449" y="296"/>
                    </a:lnTo>
                    <a:lnTo>
                      <a:pt x="12733" y="346"/>
                    </a:lnTo>
                    <a:lnTo>
                      <a:pt x="11993" y="370"/>
                    </a:lnTo>
                    <a:lnTo>
                      <a:pt x="10512" y="395"/>
                    </a:lnTo>
                    <a:lnTo>
                      <a:pt x="8316" y="395"/>
                    </a:lnTo>
                    <a:lnTo>
                      <a:pt x="7576" y="420"/>
                    </a:lnTo>
                    <a:lnTo>
                      <a:pt x="5799" y="469"/>
                    </a:lnTo>
                    <a:lnTo>
                      <a:pt x="3973" y="469"/>
                    </a:lnTo>
                    <a:lnTo>
                      <a:pt x="321" y="444"/>
                    </a:lnTo>
                    <a:lnTo>
                      <a:pt x="346" y="765"/>
                    </a:lnTo>
                    <a:lnTo>
                      <a:pt x="197" y="667"/>
                    </a:lnTo>
                    <a:lnTo>
                      <a:pt x="49" y="568"/>
                    </a:lnTo>
                    <a:lnTo>
                      <a:pt x="0" y="494"/>
                    </a:lnTo>
                    <a:lnTo>
                      <a:pt x="49" y="1111"/>
                    </a:lnTo>
                    <a:lnTo>
                      <a:pt x="123" y="1703"/>
                    </a:lnTo>
                    <a:lnTo>
                      <a:pt x="123" y="1752"/>
                    </a:lnTo>
                    <a:lnTo>
                      <a:pt x="173" y="2172"/>
                    </a:lnTo>
                    <a:lnTo>
                      <a:pt x="271" y="3159"/>
                    </a:lnTo>
                    <a:lnTo>
                      <a:pt x="321" y="3652"/>
                    </a:lnTo>
                    <a:lnTo>
                      <a:pt x="395" y="4146"/>
                    </a:lnTo>
                    <a:lnTo>
                      <a:pt x="494" y="4689"/>
                    </a:lnTo>
                    <a:lnTo>
                      <a:pt x="642" y="5232"/>
                    </a:lnTo>
                    <a:lnTo>
                      <a:pt x="765" y="5750"/>
                    </a:lnTo>
                    <a:lnTo>
                      <a:pt x="864" y="6293"/>
                    </a:lnTo>
                    <a:lnTo>
                      <a:pt x="839" y="6293"/>
                    </a:lnTo>
                    <a:lnTo>
                      <a:pt x="913" y="8193"/>
                    </a:lnTo>
                    <a:lnTo>
                      <a:pt x="938" y="9130"/>
                    </a:lnTo>
                    <a:lnTo>
                      <a:pt x="913" y="10068"/>
                    </a:lnTo>
                    <a:lnTo>
                      <a:pt x="913" y="11006"/>
                    </a:lnTo>
                    <a:lnTo>
                      <a:pt x="864" y="11944"/>
                    </a:lnTo>
                    <a:lnTo>
                      <a:pt x="814" y="12881"/>
                    </a:lnTo>
                    <a:lnTo>
                      <a:pt x="740" y="13819"/>
                    </a:lnTo>
                    <a:lnTo>
                      <a:pt x="716" y="14238"/>
                    </a:lnTo>
                    <a:lnTo>
                      <a:pt x="716" y="14411"/>
                    </a:lnTo>
                    <a:lnTo>
                      <a:pt x="716" y="14880"/>
                    </a:lnTo>
                    <a:lnTo>
                      <a:pt x="691" y="16114"/>
                    </a:lnTo>
                    <a:lnTo>
                      <a:pt x="691" y="17348"/>
                    </a:lnTo>
                    <a:lnTo>
                      <a:pt x="691" y="17496"/>
                    </a:lnTo>
                    <a:lnTo>
                      <a:pt x="666" y="17619"/>
                    </a:lnTo>
                    <a:lnTo>
                      <a:pt x="592" y="17718"/>
                    </a:lnTo>
                    <a:lnTo>
                      <a:pt x="518" y="17742"/>
                    </a:lnTo>
                    <a:lnTo>
                      <a:pt x="469" y="17742"/>
                    </a:lnTo>
                    <a:lnTo>
                      <a:pt x="469" y="17841"/>
                    </a:lnTo>
                    <a:lnTo>
                      <a:pt x="494" y="17890"/>
                    </a:lnTo>
                    <a:lnTo>
                      <a:pt x="494" y="17965"/>
                    </a:lnTo>
                    <a:lnTo>
                      <a:pt x="518" y="18063"/>
                    </a:lnTo>
                    <a:lnTo>
                      <a:pt x="617" y="18187"/>
                    </a:lnTo>
                    <a:lnTo>
                      <a:pt x="740" y="18187"/>
                    </a:lnTo>
                    <a:lnTo>
                      <a:pt x="839" y="18162"/>
                    </a:lnTo>
                    <a:lnTo>
                      <a:pt x="888" y="18113"/>
                    </a:lnTo>
                    <a:lnTo>
                      <a:pt x="1209" y="18137"/>
                    </a:lnTo>
                    <a:lnTo>
                      <a:pt x="1530" y="18162"/>
                    </a:lnTo>
                    <a:lnTo>
                      <a:pt x="1826" y="18211"/>
                    </a:lnTo>
                    <a:lnTo>
                      <a:pt x="2147" y="18285"/>
                    </a:lnTo>
                    <a:lnTo>
                      <a:pt x="2443" y="18384"/>
                    </a:lnTo>
                    <a:lnTo>
                      <a:pt x="2739" y="18507"/>
                    </a:lnTo>
                    <a:lnTo>
                      <a:pt x="2986" y="18655"/>
                    </a:lnTo>
                    <a:lnTo>
                      <a:pt x="3257" y="18853"/>
                    </a:lnTo>
                    <a:lnTo>
                      <a:pt x="3307" y="19100"/>
                    </a:lnTo>
                    <a:lnTo>
                      <a:pt x="3331" y="19248"/>
                    </a:lnTo>
                    <a:lnTo>
                      <a:pt x="3307" y="19371"/>
                    </a:lnTo>
                    <a:lnTo>
                      <a:pt x="3282" y="19618"/>
                    </a:lnTo>
                    <a:lnTo>
                      <a:pt x="3282" y="19889"/>
                    </a:lnTo>
                    <a:lnTo>
                      <a:pt x="3307" y="20432"/>
                    </a:lnTo>
                    <a:lnTo>
                      <a:pt x="3282" y="22036"/>
                    </a:lnTo>
                    <a:lnTo>
                      <a:pt x="3331" y="22085"/>
                    </a:lnTo>
                    <a:lnTo>
                      <a:pt x="3381" y="22135"/>
                    </a:lnTo>
                    <a:lnTo>
                      <a:pt x="3701" y="22135"/>
                    </a:lnTo>
                    <a:lnTo>
                      <a:pt x="3751" y="22110"/>
                    </a:lnTo>
                    <a:lnTo>
                      <a:pt x="3825" y="22036"/>
                    </a:lnTo>
                    <a:lnTo>
                      <a:pt x="3998" y="22011"/>
                    </a:lnTo>
                    <a:lnTo>
                      <a:pt x="4146" y="21987"/>
                    </a:lnTo>
                    <a:lnTo>
                      <a:pt x="4294" y="21987"/>
                    </a:lnTo>
                    <a:lnTo>
                      <a:pt x="5009" y="22011"/>
                    </a:lnTo>
                    <a:lnTo>
                      <a:pt x="7847" y="22011"/>
                    </a:lnTo>
                    <a:lnTo>
                      <a:pt x="8513" y="21962"/>
                    </a:lnTo>
                    <a:lnTo>
                      <a:pt x="9969" y="21962"/>
                    </a:lnTo>
                    <a:lnTo>
                      <a:pt x="10660" y="21987"/>
                    </a:lnTo>
                    <a:lnTo>
                      <a:pt x="10907" y="21987"/>
                    </a:lnTo>
                    <a:lnTo>
                      <a:pt x="11302" y="21962"/>
                    </a:lnTo>
                    <a:lnTo>
                      <a:pt x="11672" y="21913"/>
                    </a:lnTo>
                    <a:lnTo>
                      <a:pt x="13399" y="21839"/>
                    </a:lnTo>
                    <a:lnTo>
                      <a:pt x="15102" y="21789"/>
                    </a:lnTo>
                    <a:lnTo>
                      <a:pt x="15447" y="21765"/>
                    </a:lnTo>
                    <a:lnTo>
                      <a:pt x="15793" y="21740"/>
                    </a:lnTo>
                    <a:lnTo>
                      <a:pt x="16484" y="21691"/>
                    </a:lnTo>
                    <a:lnTo>
                      <a:pt x="16829" y="21691"/>
                    </a:lnTo>
                    <a:lnTo>
                      <a:pt x="17150" y="21715"/>
                    </a:lnTo>
                    <a:lnTo>
                      <a:pt x="17446" y="21765"/>
                    </a:lnTo>
                    <a:lnTo>
                      <a:pt x="17594" y="21814"/>
                    </a:lnTo>
                    <a:lnTo>
                      <a:pt x="17717" y="21888"/>
                    </a:lnTo>
                    <a:lnTo>
                      <a:pt x="17841" y="21814"/>
                    </a:lnTo>
                    <a:lnTo>
                      <a:pt x="17767" y="21296"/>
                    </a:lnTo>
                    <a:lnTo>
                      <a:pt x="17841" y="21197"/>
                    </a:lnTo>
                    <a:lnTo>
                      <a:pt x="17940" y="21098"/>
                    </a:lnTo>
                    <a:lnTo>
                      <a:pt x="18063" y="20852"/>
                    </a:lnTo>
                    <a:lnTo>
                      <a:pt x="18137" y="20556"/>
                    </a:lnTo>
                    <a:lnTo>
                      <a:pt x="18186" y="20210"/>
                    </a:lnTo>
                    <a:lnTo>
                      <a:pt x="18211" y="19939"/>
                    </a:lnTo>
                    <a:lnTo>
                      <a:pt x="18211" y="19642"/>
                    </a:lnTo>
                    <a:lnTo>
                      <a:pt x="18063" y="19568"/>
                    </a:lnTo>
                    <a:lnTo>
                      <a:pt x="17940" y="19470"/>
                    </a:lnTo>
                    <a:lnTo>
                      <a:pt x="17866" y="19371"/>
                    </a:lnTo>
                    <a:lnTo>
                      <a:pt x="17816" y="19248"/>
                    </a:lnTo>
                    <a:lnTo>
                      <a:pt x="17792" y="19124"/>
                    </a:lnTo>
                    <a:lnTo>
                      <a:pt x="17767" y="18976"/>
                    </a:lnTo>
                    <a:lnTo>
                      <a:pt x="17742" y="18680"/>
                    </a:lnTo>
                    <a:lnTo>
                      <a:pt x="17569" y="18532"/>
                    </a:lnTo>
                    <a:lnTo>
                      <a:pt x="17446" y="18384"/>
                    </a:lnTo>
                    <a:lnTo>
                      <a:pt x="17372" y="18236"/>
                    </a:lnTo>
                    <a:lnTo>
                      <a:pt x="17323" y="18113"/>
                    </a:lnTo>
                    <a:lnTo>
                      <a:pt x="17298" y="17989"/>
                    </a:lnTo>
                    <a:lnTo>
                      <a:pt x="17323" y="17866"/>
                    </a:lnTo>
                    <a:lnTo>
                      <a:pt x="17347" y="17767"/>
                    </a:lnTo>
                    <a:lnTo>
                      <a:pt x="17397" y="17668"/>
                    </a:lnTo>
                    <a:lnTo>
                      <a:pt x="17545" y="17496"/>
                    </a:lnTo>
                    <a:lnTo>
                      <a:pt x="17742" y="17323"/>
                    </a:lnTo>
                    <a:lnTo>
                      <a:pt x="17940" y="17150"/>
                    </a:lnTo>
                    <a:lnTo>
                      <a:pt x="18162" y="17002"/>
                    </a:lnTo>
                    <a:lnTo>
                      <a:pt x="18408" y="16681"/>
                    </a:lnTo>
                    <a:lnTo>
                      <a:pt x="18334" y="16558"/>
                    </a:lnTo>
                    <a:lnTo>
                      <a:pt x="18310" y="16435"/>
                    </a:lnTo>
                    <a:lnTo>
                      <a:pt x="18260" y="16188"/>
                    </a:lnTo>
                    <a:lnTo>
                      <a:pt x="18260" y="16040"/>
                    </a:lnTo>
                    <a:lnTo>
                      <a:pt x="18310" y="15867"/>
                    </a:lnTo>
                    <a:lnTo>
                      <a:pt x="18359" y="15694"/>
                    </a:lnTo>
                    <a:lnTo>
                      <a:pt x="18458" y="15522"/>
                    </a:lnTo>
                    <a:lnTo>
                      <a:pt x="18655" y="15176"/>
                    </a:lnTo>
                    <a:lnTo>
                      <a:pt x="18754" y="15003"/>
                    </a:lnTo>
                    <a:lnTo>
                      <a:pt x="18828" y="14831"/>
                    </a:lnTo>
                    <a:lnTo>
                      <a:pt x="18902" y="14633"/>
                    </a:lnTo>
                    <a:lnTo>
                      <a:pt x="18927" y="14460"/>
                    </a:lnTo>
                    <a:lnTo>
                      <a:pt x="19050" y="13918"/>
                    </a:lnTo>
                    <a:lnTo>
                      <a:pt x="19124" y="13646"/>
                    </a:lnTo>
                    <a:lnTo>
                      <a:pt x="19223" y="13399"/>
                    </a:lnTo>
                    <a:lnTo>
                      <a:pt x="19346" y="13177"/>
                    </a:lnTo>
                    <a:lnTo>
                      <a:pt x="19445" y="13079"/>
                    </a:lnTo>
                    <a:lnTo>
                      <a:pt x="19544" y="12980"/>
                    </a:lnTo>
                    <a:lnTo>
                      <a:pt x="19667" y="12906"/>
                    </a:lnTo>
                    <a:lnTo>
                      <a:pt x="19790" y="12857"/>
                    </a:lnTo>
                    <a:lnTo>
                      <a:pt x="19938" y="12783"/>
                    </a:lnTo>
                    <a:lnTo>
                      <a:pt x="20111" y="12758"/>
                    </a:lnTo>
                    <a:lnTo>
                      <a:pt x="20580" y="12289"/>
                    </a:lnTo>
                    <a:lnTo>
                      <a:pt x="20605" y="12018"/>
                    </a:lnTo>
                    <a:lnTo>
                      <a:pt x="20605" y="11746"/>
                    </a:lnTo>
                    <a:lnTo>
                      <a:pt x="20580" y="11450"/>
                    </a:lnTo>
                    <a:lnTo>
                      <a:pt x="20580" y="11179"/>
                    </a:lnTo>
                    <a:lnTo>
                      <a:pt x="20605" y="10882"/>
                    </a:lnTo>
                    <a:lnTo>
                      <a:pt x="20629" y="10759"/>
                    </a:lnTo>
                    <a:lnTo>
                      <a:pt x="20679" y="10636"/>
                    </a:lnTo>
                    <a:lnTo>
                      <a:pt x="20728" y="10512"/>
                    </a:lnTo>
                    <a:lnTo>
                      <a:pt x="20827" y="10389"/>
                    </a:lnTo>
                    <a:lnTo>
                      <a:pt x="20925" y="10266"/>
                    </a:lnTo>
                    <a:lnTo>
                      <a:pt x="21049" y="10142"/>
                    </a:lnTo>
                    <a:lnTo>
                      <a:pt x="21493" y="9575"/>
                    </a:lnTo>
                    <a:lnTo>
                      <a:pt x="21912" y="8982"/>
                    </a:lnTo>
                    <a:lnTo>
                      <a:pt x="22135" y="8908"/>
                    </a:lnTo>
                    <a:lnTo>
                      <a:pt x="22381" y="8834"/>
                    </a:lnTo>
                    <a:lnTo>
                      <a:pt x="22283" y="8662"/>
                    </a:lnTo>
                    <a:lnTo>
                      <a:pt x="22209" y="8489"/>
                    </a:lnTo>
                    <a:lnTo>
                      <a:pt x="22381" y="8143"/>
                    </a:lnTo>
                    <a:lnTo>
                      <a:pt x="22406" y="7798"/>
                    </a:lnTo>
                    <a:lnTo>
                      <a:pt x="22431" y="7428"/>
                    </a:lnTo>
                    <a:lnTo>
                      <a:pt x="22431" y="7058"/>
                    </a:lnTo>
                    <a:lnTo>
                      <a:pt x="22381" y="6688"/>
                    </a:lnTo>
                    <a:lnTo>
                      <a:pt x="22357" y="6465"/>
                    </a:lnTo>
                    <a:lnTo>
                      <a:pt x="22357" y="6268"/>
                    </a:lnTo>
                    <a:lnTo>
                      <a:pt x="22381" y="6169"/>
                    </a:lnTo>
                    <a:lnTo>
                      <a:pt x="22406" y="6071"/>
                    </a:lnTo>
                    <a:lnTo>
                      <a:pt x="22455" y="5972"/>
                    </a:lnTo>
                    <a:lnTo>
                      <a:pt x="22529" y="5898"/>
                    </a:lnTo>
                    <a:lnTo>
                      <a:pt x="22702" y="5700"/>
                    </a:lnTo>
                    <a:lnTo>
                      <a:pt x="22899" y="5528"/>
                    </a:lnTo>
                    <a:lnTo>
                      <a:pt x="23072" y="5355"/>
                    </a:lnTo>
                    <a:lnTo>
                      <a:pt x="23146" y="5256"/>
                    </a:lnTo>
                    <a:lnTo>
                      <a:pt x="23220" y="5133"/>
                    </a:lnTo>
                    <a:lnTo>
                      <a:pt x="23393" y="4763"/>
                    </a:lnTo>
                    <a:lnTo>
                      <a:pt x="23566" y="4417"/>
                    </a:lnTo>
                    <a:lnTo>
                      <a:pt x="23738" y="4097"/>
                    </a:lnTo>
                    <a:lnTo>
                      <a:pt x="23887" y="3776"/>
                    </a:lnTo>
                    <a:lnTo>
                      <a:pt x="24010" y="3455"/>
                    </a:lnTo>
                    <a:lnTo>
                      <a:pt x="24109" y="3109"/>
                    </a:lnTo>
                    <a:lnTo>
                      <a:pt x="24035" y="2986"/>
                    </a:lnTo>
                    <a:lnTo>
                      <a:pt x="23936" y="2887"/>
                    </a:lnTo>
                    <a:lnTo>
                      <a:pt x="23961" y="2789"/>
                    </a:lnTo>
                    <a:lnTo>
                      <a:pt x="23961" y="2789"/>
                    </a:lnTo>
                    <a:lnTo>
                      <a:pt x="23837" y="2863"/>
                    </a:lnTo>
                    <a:lnTo>
                      <a:pt x="23714" y="2838"/>
                    </a:lnTo>
                    <a:lnTo>
                      <a:pt x="23590" y="2813"/>
                    </a:lnTo>
                    <a:lnTo>
                      <a:pt x="23245" y="2863"/>
                    </a:lnTo>
                    <a:lnTo>
                      <a:pt x="22825" y="2912"/>
                    </a:lnTo>
                    <a:lnTo>
                      <a:pt x="22406" y="2961"/>
                    </a:lnTo>
                    <a:lnTo>
                      <a:pt x="21542" y="3035"/>
                    </a:lnTo>
                    <a:lnTo>
                      <a:pt x="21271" y="2887"/>
                    </a:lnTo>
                    <a:lnTo>
                      <a:pt x="20999" y="2690"/>
                    </a:lnTo>
                    <a:lnTo>
                      <a:pt x="20925" y="2616"/>
                    </a:lnTo>
                    <a:lnTo>
                      <a:pt x="20876" y="2493"/>
                    </a:lnTo>
                    <a:lnTo>
                      <a:pt x="20901" y="2394"/>
                    </a:lnTo>
                    <a:lnTo>
                      <a:pt x="20975" y="2320"/>
                    </a:lnTo>
                    <a:lnTo>
                      <a:pt x="21098" y="2295"/>
                    </a:lnTo>
                    <a:lnTo>
                      <a:pt x="21271" y="2320"/>
                    </a:lnTo>
                    <a:lnTo>
                      <a:pt x="21246" y="2246"/>
                    </a:lnTo>
                    <a:lnTo>
                      <a:pt x="21246" y="2172"/>
                    </a:lnTo>
                    <a:lnTo>
                      <a:pt x="21271" y="2122"/>
                    </a:lnTo>
                    <a:lnTo>
                      <a:pt x="21296" y="2098"/>
                    </a:lnTo>
                    <a:lnTo>
                      <a:pt x="21394" y="2073"/>
                    </a:lnTo>
                    <a:lnTo>
                      <a:pt x="21518" y="2098"/>
                    </a:lnTo>
                    <a:lnTo>
                      <a:pt x="21567" y="1950"/>
                    </a:lnTo>
                    <a:lnTo>
                      <a:pt x="21616" y="1826"/>
                    </a:lnTo>
                    <a:lnTo>
                      <a:pt x="21690" y="1728"/>
                    </a:lnTo>
                    <a:lnTo>
                      <a:pt x="21789" y="1654"/>
                    </a:lnTo>
                    <a:lnTo>
                      <a:pt x="22011" y="1506"/>
                    </a:lnTo>
                    <a:lnTo>
                      <a:pt x="22233" y="1382"/>
                    </a:lnTo>
                    <a:lnTo>
                      <a:pt x="22258" y="1234"/>
                    </a:lnTo>
                    <a:lnTo>
                      <a:pt x="22258" y="1086"/>
                    </a:lnTo>
                    <a:lnTo>
                      <a:pt x="22233" y="938"/>
                    </a:lnTo>
                    <a:lnTo>
                      <a:pt x="22184" y="790"/>
                    </a:lnTo>
                    <a:lnTo>
                      <a:pt x="22085" y="518"/>
                    </a:lnTo>
                    <a:lnTo>
                      <a:pt x="21986" y="222"/>
                    </a:lnTo>
                    <a:lnTo>
                      <a:pt x="21740" y="74"/>
                    </a:lnTo>
                    <a:lnTo>
                      <a:pt x="21616" y="25"/>
                    </a:lnTo>
                    <a:lnTo>
                      <a:pt x="2149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8" name="Google Shape;3063;p45">
                <a:extLst>
                  <a:ext uri="{FF2B5EF4-FFF2-40B4-BE49-F238E27FC236}">
                    <a16:creationId xmlns:a16="http://schemas.microsoft.com/office/drawing/2014/main" id="{11360C63-853D-4BAA-82BD-6B9ED0217E4E}"/>
                  </a:ext>
                </a:extLst>
              </p:cNvPr>
              <p:cNvSpPr/>
              <p:nvPr/>
            </p:nvSpPr>
            <p:spPr>
              <a:xfrm>
                <a:off x="5236534" y="2736162"/>
                <a:ext cx="779813" cy="270272"/>
              </a:xfrm>
              <a:custGeom>
                <a:avLst/>
                <a:gdLst/>
                <a:ahLst/>
                <a:cxnLst/>
                <a:rect l="l" t="t" r="r" b="b"/>
                <a:pathLst>
                  <a:path w="39162" h="13573" extrusionOk="0">
                    <a:moveTo>
                      <a:pt x="38742" y="0"/>
                    </a:moveTo>
                    <a:lnTo>
                      <a:pt x="38643" y="25"/>
                    </a:lnTo>
                    <a:lnTo>
                      <a:pt x="38520" y="49"/>
                    </a:lnTo>
                    <a:lnTo>
                      <a:pt x="38298" y="99"/>
                    </a:lnTo>
                    <a:lnTo>
                      <a:pt x="38174" y="148"/>
                    </a:lnTo>
                    <a:lnTo>
                      <a:pt x="38076" y="148"/>
                    </a:lnTo>
                    <a:lnTo>
                      <a:pt x="37385" y="198"/>
                    </a:lnTo>
                    <a:lnTo>
                      <a:pt x="36669" y="247"/>
                    </a:lnTo>
                    <a:lnTo>
                      <a:pt x="35287" y="420"/>
                    </a:lnTo>
                    <a:lnTo>
                      <a:pt x="33881" y="617"/>
                    </a:lnTo>
                    <a:lnTo>
                      <a:pt x="32499" y="814"/>
                    </a:lnTo>
                    <a:lnTo>
                      <a:pt x="32400" y="740"/>
                    </a:lnTo>
                    <a:lnTo>
                      <a:pt x="32302" y="666"/>
                    </a:lnTo>
                    <a:lnTo>
                      <a:pt x="31857" y="839"/>
                    </a:lnTo>
                    <a:lnTo>
                      <a:pt x="31413" y="987"/>
                    </a:lnTo>
                    <a:lnTo>
                      <a:pt x="29538" y="1283"/>
                    </a:lnTo>
                    <a:lnTo>
                      <a:pt x="28625" y="1407"/>
                    </a:lnTo>
                    <a:lnTo>
                      <a:pt x="27687" y="1505"/>
                    </a:lnTo>
                    <a:lnTo>
                      <a:pt x="23319" y="1900"/>
                    </a:lnTo>
                    <a:lnTo>
                      <a:pt x="18976" y="2270"/>
                    </a:lnTo>
                    <a:lnTo>
                      <a:pt x="15448" y="2542"/>
                    </a:lnTo>
                    <a:lnTo>
                      <a:pt x="14954" y="2665"/>
                    </a:lnTo>
                    <a:lnTo>
                      <a:pt x="14436" y="2739"/>
                    </a:lnTo>
                    <a:lnTo>
                      <a:pt x="13943" y="2789"/>
                    </a:lnTo>
                    <a:lnTo>
                      <a:pt x="13424" y="2838"/>
                    </a:lnTo>
                    <a:lnTo>
                      <a:pt x="12413" y="2912"/>
                    </a:lnTo>
                    <a:lnTo>
                      <a:pt x="11401" y="2986"/>
                    </a:lnTo>
                    <a:lnTo>
                      <a:pt x="11253" y="2937"/>
                    </a:lnTo>
                    <a:lnTo>
                      <a:pt x="11129" y="2887"/>
                    </a:lnTo>
                    <a:lnTo>
                      <a:pt x="10858" y="2887"/>
                    </a:lnTo>
                    <a:lnTo>
                      <a:pt x="10685" y="2912"/>
                    </a:lnTo>
                    <a:lnTo>
                      <a:pt x="10513" y="2961"/>
                    </a:lnTo>
                    <a:lnTo>
                      <a:pt x="10340" y="3035"/>
                    </a:lnTo>
                    <a:lnTo>
                      <a:pt x="10192" y="3134"/>
                    </a:lnTo>
                    <a:lnTo>
                      <a:pt x="9871" y="3356"/>
                    </a:lnTo>
                    <a:lnTo>
                      <a:pt x="9550" y="3553"/>
                    </a:lnTo>
                    <a:lnTo>
                      <a:pt x="9476" y="3677"/>
                    </a:lnTo>
                    <a:lnTo>
                      <a:pt x="9402" y="3751"/>
                    </a:lnTo>
                    <a:lnTo>
                      <a:pt x="9328" y="3825"/>
                    </a:lnTo>
                    <a:lnTo>
                      <a:pt x="9254" y="3874"/>
                    </a:lnTo>
                    <a:lnTo>
                      <a:pt x="9057" y="3948"/>
                    </a:lnTo>
                    <a:lnTo>
                      <a:pt x="8859" y="3973"/>
                    </a:lnTo>
                    <a:lnTo>
                      <a:pt x="8662" y="3973"/>
                    </a:lnTo>
                    <a:lnTo>
                      <a:pt x="8464" y="3948"/>
                    </a:lnTo>
                    <a:lnTo>
                      <a:pt x="8267" y="3948"/>
                    </a:lnTo>
                    <a:lnTo>
                      <a:pt x="8070" y="3973"/>
                    </a:lnTo>
                    <a:lnTo>
                      <a:pt x="7527" y="4047"/>
                    </a:lnTo>
                    <a:lnTo>
                      <a:pt x="6935" y="4096"/>
                    </a:lnTo>
                    <a:lnTo>
                      <a:pt x="5799" y="4170"/>
                    </a:lnTo>
                    <a:lnTo>
                      <a:pt x="5232" y="4195"/>
                    </a:lnTo>
                    <a:lnTo>
                      <a:pt x="4664" y="4269"/>
                    </a:lnTo>
                    <a:lnTo>
                      <a:pt x="4097" y="4343"/>
                    </a:lnTo>
                    <a:lnTo>
                      <a:pt x="3554" y="4491"/>
                    </a:lnTo>
                    <a:lnTo>
                      <a:pt x="3455" y="4417"/>
                    </a:lnTo>
                    <a:lnTo>
                      <a:pt x="3381" y="4343"/>
                    </a:lnTo>
                    <a:lnTo>
                      <a:pt x="3356" y="4541"/>
                    </a:lnTo>
                    <a:lnTo>
                      <a:pt x="2888" y="4713"/>
                    </a:lnTo>
                    <a:lnTo>
                      <a:pt x="2888" y="4837"/>
                    </a:lnTo>
                    <a:lnTo>
                      <a:pt x="2838" y="4985"/>
                    </a:lnTo>
                    <a:lnTo>
                      <a:pt x="2764" y="5083"/>
                    </a:lnTo>
                    <a:lnTo>
                      <a:pt x="2715" y="5133"/>
                    </a:lnTo>
                    <a:lnTo>
                      <a:pt x="2666" y="5182"/>
                    </a:lnTo>
                    <a:lnTo>
                      <a:pt x="2518" y="5972"/>
                    </a:lnTo>
                    <a:lnTo>
                      <a:pt x="2394" y="6761"/>
                    </a:lnTo>
                    <a:lnTo>
                      <a:pt x="2345" y="6934"/>
                    </a:lnTo>
                    <a:lnTo>
                      <a:pt x="2221" y="7107"/>
                    </a:lnTo>
                    <a:lnTo>
                      <a:pt x="2073" y="7255"/>
                    </a:lnTo>
                    <a:lnTo>
                      <a:pt x="1925" y="7378"/>
                    </a:lnTo>
                    <a:lnTo>
                      <a:pt x="1753" y="7502"/>
                    </a:lnTo>
                    <a:lnTo>
                      <a:pt x="1728" y="7600"/>
                    </a:lnTo>
                    <a:lnTo>
                      <a:pt x="1827" y="7699"/>
                    </a:lnTo>
                    <a:lnTo>
                      <a:pt x="1901" y="7822"/>
                    </a:lnTo>
                    <a:lnTo>
                      <a:pt x="1802" y="8168"/>
                    </a:lnTo>
                    <a:lnTo>
                      <a:pt x="1679" y="8489"/>
                    </a:lnTo>
                    <a:lnTo>
                      <a:pt x="1530" y="8810"/>
                    </a:lnTo>
                    <a:lnTo>
                      <a:pt x="1358" y="9130"/>
                    </a:lnTo>
                    <a:lnTo>
                      <a:pt x="1185" y="9476"/>
                    </a:lnTo>
                    <a:lnTo>
                      <a:pt x="1012" y="9846"/>
                    </a:lnTo>
                    <a:lnTo>
                      <a:pt x="938" y="9969"/>
                    </a:lnTo>
                    <a:lnTo>
                      <a:pt x="864" y="10068"/>
                    </a:lnTo>
                    <a:lnTo>
                      <a:pt x="691" y="10241"/>
                    </a:lnTo>
                    <a:lnTo>
                      <a:pt x="494" y="10413"/>
                    </a:lnTo>
                    <a:lnTo>
                      <a:pt x="321" y="10611"/>
                    </a:lnTo>
                    <a:lnTo>
                      <a:pt x="247" y="10685"/>
                    </a:lnTo>
                    <a:lnTo>
                      <a:pt x="198" y="10784"/>
                    </a:lnTo>
                    <a:lnTo>
                      <a:pt x="173" y="10882"/>
                    </a:lnTo>
                    <a:lnTo>
                      <a:pt x="149" y="10981"/>
                    </a:lnTo>
                    <a:lnTo>
                      <a:pt x="149" y="11178"/>
                    </a:lnTo>
                    <a:lnTo>
                      <a:pt x="173" y="11401"/>
                    </a:lnTo>
                    <a:lnTo>
                      <a:pt x="223" y="11771"/>
                    </a:lnTo>
                    <a:lnTo>
                      <a:pt x="223" y="12141"/>
                    </a:lnTo>
                    <a:lnTo>
                      <a:pt x="198" y="12511"/>
                    </a:lnTo>
                    <a:lnTo>
                      <a:pt x="173" y="12856"/>
                    </a:lnTo>
                    <a:lnTo>
                      <a:pt x="1" y="13202"/>
                    </a:lnTo>
                    <a:lnTo>
                      <a:pt x="75" y="13375"/>
                    </a:lnTo>
                    <a:lnTo>
                      <a:pt x="173" y="13547"/>
                    </a:lnTo>
                    <a:lnTo>
                      <a:pt x="469" y="13473"/>
                    </a:lnTo>
                    <a:lnTo>
                      <a:pt x="741" y="13424"/>
                    </a:lnTo>
                    <a:lnTo>
                      <a:pt x="988" y="13498"/>
                    </a:lnTo>
                    <a:lnTo>
                      <a:pt x="1259" y="13547"/>
                    </a:lnTo>
                    <a:lnTo>
                      <a:pt x="1555" y="13572"/>
                    </a:lnTo>
                    <a:lnTo>
                      <a:pt x="1851" y="13572"/>
                    </a:lnTo>
                    <a:lnTo>
                      <a:pt x="2493" y="13523"/>
                    </a:lnTo>
                    <a:lnTo>
                      <a:pt x="3110" y="13449"/>
                    </a:lnTo>
                    <a:lnTo>
                      <a:pt x="10167" y="12930"/>
                    </a:lnTo>
                    <a:lnTo>
                      <a:pt x="10315" y="13029"/>
                    </a:lnTo>
                    <a:lnTo>
                      <a:pt x="10463" y="12906"/>
                    </a:lnTo>
                    <a:lnTo>
                      <a:pt x="13474" y="12659"/>
                    </a:lnTo>
                    <a:lnTo>
                      <a:pt x="16484" y="12388"/>
                    </a:lnTo>
                    <a:lnTo>
                      <a:pt x="19495" y="12091"/>
                    </a:lnTo>
                    <a:lnTo>
                      <a:pt x="22480" y="11795"/>
                    </a:lnTo>
                    <a:lnTo>
                      <a:pt x="22604" y="11845"/>
                    </a:lnTo>
                    <a:lnTo>
                      <a:pt x="22703" y="11894"/>
                    </a:lnTo>
                    <a:lnTo>
                      <a:pt x="22801" y="11820"/>
                    </a:lnTo>
                    <a:lnTo>
                      <a:pt x="22875" y="11746"/>
                    </a:lnTo>
                    <a:lnTo>
                      <a:pt x="24603" y="11549"/>
                    </a:lnTo>
                    <a:lnTo>
                      <a:pt x="26330" y="11326"/>
                    </a:lnTo>
                    <a:lnTo>
                      <a:pt x="26577" y="11277"/>
                    </a:lnTo>
                    <a:lnTo>
                      <a:pt x="26799" y="11203"/>
                    </a:lnTo>
                    <a:lnTo>
                      <a:pt x="26972" y="11129"/>
                    </a:lnTo>
                    <a:lnTo>
                      <a:pt x="27144" y="11030"/>
                    </a:lnTo>
                    <a:lnTo>
                      <a:pt x="27564" y="10981"/>
                    </a:lnTo>
                    <a:lnTo>
                      <a:pt x="27514" y="10858"/>
                    </a:lnTo>
                    <a:lnTo>
                      <a:pt x="27440" y="10734"/>
                    </a:lnTo>
                    <a:lnTo>
                      <a:pt x="27662" y="10413"/>
                    </a:lnTo>
                    <a:lnTo>
                      <a:pt x="27835" y="10068"/>
                    </a:lnTo>
                    <a:lnTo>
                      <a:pt x="27983" y="9969"/>
                    </a:lnTo>
                    <a:lnTo>
                      <a:pt x="28131" y="9871"/>
                    </a:lnTo>
                    <a:lnTo>
                      <a:pt x="28378" y="9624"/>
                    </a:lnTo>
                    <a:lnTo>
                      <a:pt x="28403" y="9624"/>
                    </a:lnTo>
                    <a:lnTo>
                      <a:pt x="28427" y="9599"/>
                    </a:lnTo>
                    <a:lnTo>
                      <a:pt x="28526" y="9550"/>
                    </a:lnTo>
                    <a:lnTo>
                      <a:pt x="28600" y="9500"/>
                    </a:lnTo>
                    <a:lnTo>
                      <a:pt x="28650" y="9476"/>
                    </a:lnTo>
                    <a:lnTo>
                      <a:pt x="28798" y="9451"/>
                    </a:lnTo>
                    <a:lnTo>
                      <a:pt x="28822" y="9229"/>
                    </a:lnTo>
                    <a:lnTo>
                      <a:pt x="28773" y="9032"/>
                    </a:lnTo>
                    <a:lnTo>
                      <a:pt x="28724" y="8834"/>
                    </a:lnTo>
                    <a:lnTo>
                      <a:pt x="28724" y="8735"/>
                    </a:lnTo>
                    <a:lnTo>
                      <a:pt x="28748" y="8637"/>
                    </a:lnTo>
                    <a:lnTo>
                      <a:pt x="28798" y="8563"/>
                    </a:lnTo>
                    <a:lnTo>
                      <a:pt x="28921" y="8464"/>
                    </a:lnTo>
                    <a:lnTo>
                      <a:pt x="28921" y="8341"/>
                    </a:lnTo>
                    <a:lnTo>
                      <a:pt x="28946" y="8217"/>
                    </a:lnTo>
                    <a:lnTo>
                      <a:pt x="28995" y="8094"/>
                    </a:lnTo>
                    <a:lnTo>
                      <a:pt x="29044" y="8020"/>
                    </a:lnTo>
                    <a:lnTo>
                      <a:pt x="29168" y="7847"/>
                    </a:lnTo>
                    <a:lnTo>
                      <a:pt x="29340" y="7724"/>
                    </a:lnTo>
                    <a:lnTo>
                      <a:pt x="29513" y="7625"/>
                    </a:lnTo>
                    <a:lnTo>
                      <a:pt x="29735" y="7551"/>
                    </a:lnTo>
                    <a:lnTo>
                      <a:pt x="30130" y="7378"/>
                    </a:lnTo>
                    <a:lnTo>
                      <a:pt x="30525" y="7230"/>
                    </a:lnTo>
                    <a:lnTo>
                      <a:pt x="30944" y="7082"/>
                    </a:lnTo>
                    <a:lnTo>
                      <a:pt x="31783" y="6811"/>
                    </a:lnTo>
                    <a:lnTo>
                      <a:pt x="32005" y="6589"/>
                    </a:lnTo>
                    <a:lnTo>
                      <a:pt x="32079" y="6465"/>
                    </a:lnTo>
                    <a:lnTo>
                      <a:pt x="32178" y="6367"/>
                    </a:lnTo>
                    <a:lnTo>
                      <a:pt x="32252" y="6317"/>
                    </a:lnTo>
                    <a:lnTo>
                      <a:pt x="32400" y="6317"/>
                    </a:lnTo>
                    <a:lnTo>
                      <a:pt x="32474" y="6342"/>
                    </a:lnTo>
                    <a:lnTo>
                      <a:pt x="32548" y="6194"/>
                    </a:lnTo>
                    <a:lnTo>
                      <a:pt x="32647" y="6070"/>
                    </a:lnTo>
                    <a:lnTo>
                      <a:pt x="32746" y="5996"/>
                    </a:lnTo>
                    <a:lnTo>
                      <a:pt x="32869" y="5922"/>
                    </a:lnTo>
                    <a:lnTo>
                      <a:pt x="32993" y="5898"/>
                    </a:lnTo>
                    <a:lnTo>
                      <a:pt x="33116" y="5873"/>
                    </a:lnTo>
                    <a:lnTo>
                      <a:pt x="33264" y="5848"/>
                    </a:lnTo>
                    <a:lnTo>
                      <a:pt x="33412" y="5848"/>
                    </a:lnTo>
                    <a:lnTo>
                      <a:pt x="33412" y="5700"/>
                    </a:lnTo>
                    <a:lnTo>
                      <a:pt x="33437" y="5577"/>
                    </a:lnTo>
                    <a:lnTo>
                      <a:pt x="33486" y="5454"/>
                    </a:lnTo>
                    <a:lnTo>
                      <a:pt x="33535" y="5330"/>
                    </a:lnTo>
                    <a:lnTo>
                      <a:pt x="33708" y="5133"/>
                    </a:lnTo>
                    <a:lnTo>
                      <a:pt x="33881" y="4935"/>
                    </a:lnTo>
                    <a:lnTo>
                      <a:pt x="33930" y="4837"/>
                    </a:lnTo>
                    <a:lnTo>
                      <a:pt x="33955" y="4763"/>
                    </a:lnTo>
                    <a:lnTo>
                      <a:pt x="34004" y="4713"/>
                    </a:lnTo>
                    <a:lnTo>
                      <a:pt x="34078" y="4689"/>
                    </a:lnTo>
                    <a:lnTo>
                      <a:pt x="34202" y="4664"/>
                    </a:lnTo>
                    <a:lnTo>
                      <a:pt x="34374" y="4664"/>
                    </a:lnTo>
                    <a:lnTo>
                      <a:pt x="34424" y="4516"/>
                    </a:lnTo>
                    <a:lnTo>
                      <a:pt x="34473" y="4392"/>
                    </a:lnTo>
                    <a:lnTo>
                      <a:pt x="34547" y="4294"/>
                    </a:lnTo>
                    <a:lnTo>
                      <a:pt x="34646" y="4195"/>
                    </a:lnTo>
                    <a:lnTo>
                      <a:pt x="34745" y="4146"/>
                    </a:lnTo>
                    <a:lnTo>
                      <a:pt x="34843" y="4096"/>
                    </a:lnTo>
                    <a:lnTo>
                      <a:pt x="35090" y="4022"/>
                    </a:lnTo>
                    <a:lnTo>
                      <a:pt x="35583" y="3924"/>
                    </a:lnTo>
                    <a:lnTo>
                      <a:pt x="35830" y="3850"/>
                    </a:lnTo>
                    <a:lnTo>
                      <a:pt x="35929" y="3800"/>
                    </a:lnTo>
                    <a:lnTo>
                      <a:pt x="36028" y="3751"/>
                    </a:lnTo>
                    <a:lnTo>
                      <a:pt x="36102" y="3603"/>
                    </a:lnTo>
                    <a:lnTo>
                      <a:pt x="36200" y="3504"/>
                    </a:lnTo>
                    <a:lnTo>
                      <a:pt x="36250" y="3479"/>
                    </a:lnTo>
                    <a:lnTo>
                      <a:pt x="36324" y="3455"/>
                    </a:lnTo>
                    <a:lnTo>
                      <a:pt x="36398" y="3455"/>
                    </a:lnTo>
                    <a:lnTo>
                      <a:pt x="36497" y="3479"/>
                    </a:lnTo>
                    <a:lnTo>
                      <a:pt x="36472" y="3405"/>
                    </a:lnTo>
                    <a:lnTo>
                      <a:pt x="36472" y="3356"/>
                    </a:lnTo>
                    <a:lnTo>
                      <a:pt x="36497" y="3331"/>
                    </a:lnTo>
                    <a:lnTo>
                      <a:pt x="36546" y="3307"/>
                    </a:lnTo>
                    <a:lnTo>
                      <a:pt x="36645" y="3282"/>
                    </a:lnTo>
                    <a:lnTo>
                      <a:pt x="36743" y="3257"/>
                    </a:lnTo>
                    <a:lnTo>
                      <a:pt x="36793" y="3183"/>
                    </a:lnTo>
                    <a:lnTo>
                      <a:pt x="36867" y="3134"/>
                    </a:lnTo>
                    <a:lnTo>
                      <a:pt x="37015" y="3060"/>
                    </a:lnTo>
                    <a:lnTo>
                      <a:pt x="37163" y="3035"/>
                    </a:lnTo>
                    <a:lnTo>
                      <a:pt x="37336" y="3011"/>
                    </a:lnTo>
                    <a:lnTo>
                      <a:pt x="37484" y="3011"/>
                    </a:lnTo>
                    <a:lnTo>
                      <a:pt x="37656" y="2986"/>
                    </a:lnTo>
                    <a:lnTo>
                      <a:pt x="37804" y="2912"/>
                    </a:lnTo>
                    <a:lnTo>
                      <a:pt x="37854" y="2863"/>
                    </a:lnTo>
                    <a:lnTo>
                      <a:pt x="37928" y="2813"/>
                    </a:lnTo>
                    <a:lnTo>
                      <a:pt x="37928" y="2665"/>
                    </a:lnTo>
                    <a:lnTo>
                      <a:pt x="37952" y="2517"/>
                    </a:lnTo>
                    <a:lnTo>
                      <a:pt x="37977" y="2443"/>
                    </a:lnTo>
                    <a:lnTo>
                      <a:pt x="38026" y="2394"/>
                    </a:lnTo>
                    <a:lnTo>
                      <a:pt x="38076" y="2344"/>
                    </a:lnTo>
                    <a:lnTo>
                      <a:pt x="38150" y="2320"/>
                    </a:lnTo>
                    <a:lnTo>
                      <a:pt x="38174" y="2172"/>
                    </a:lnTo>
                    <a:lnTo>
                      <a:pt x="38199" y="2024"/>
                    </a:lnTo>
                    <a:lnTo>
                      <a:pt x="38224" y="1974"/>
                    </a:lnTo>
                    <a:lnTo>
                      <a:pt x="38273" y="1925"/>
                    </a:lnTo>
                    <a:lnTo>
                      <a:pt x="38323" y="1876"/>
                    </a:lnTo>
                    <a:lnTo>
                      <a:pt x="38397" y="1826"/>
                    </a:lnTo>
                    <a:lnTo>
                      <a:pt x="38495" y="1703"/>
                    </a:lnTo>
                    <a:lnTo>
                      <a:pt x="38545" y="1629"/>
                    </a:lnTo>
                    <a:lnTo>
                      <a:pt x="38594" y="1604"/>
                    </a:lnTo>
                    <a:lnTo>
                      <a:pt x="38816" y="1481"/>
                    </a:lnTo>
                    <a:lnTo>
                      <a:pt x="38964" y="1357"/>
                    </a:lnTo>
                    <a:lnTo>
                      <a:pt x="39088" y="1209"/>
                    </a:lnTo>
                    <a:lnTo>
                      <a:pt x="39137" y="1037"/>
                    </a:lnTo>
                    <a:lnTo>
                      <a:pt x="39162" y="864"/>
                    </a:lnTo>
                    <a:lnTo>
                      <a:pt x="39162" y="691"/>
                    </a:lnTo>
                    <a:lnTo>
                      <a:pt x="39112" y="494"/>
                    </a:lnTo>
                    <a:lnTo>
                      <a:pt x="39063" y="321"/>
                    </a:lnTo>
                    <a:lnTo>
                      <a:pt x="39013" y="173"/>
                    </a:lnTo>
                    <a:lnTo>
                      <a:pt x="38939" y="74"/>
                    </a:lnTo>
                    <a:lnTo>
                      <a:pt x="38841" y="25"/>
                    </a:lnTo>
                    <a:lnTo>
                      <a:pt x="3874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69" name="Google Shape;3064;p45">
                <a:extLst>
                  <a:ext uri="{FF2B5EF4-FFF2-40B4-BE49-F238E27FC236}">
                    <a16:creationId xmlns:a16="http://schemas.microsoft.com/office/drawing/2014/main" id="{30175193-9CE0-4265-9964-D8FDFEA97073}"/>
                  </a:ext>
                </a:extLst>
              </p:cNvPr>
              <p:cNvSpPr/>
              <p:nvPr/>
            </p:nvSpPr>
            <p:spPr>
              <a:xfrm>
                <a:off x="3301059" y="1707243"/>
                <a:ext cx="672684" cy="551815"/>
              </a:xfrm>
              <a:custGeom>
                <a:avLst/>
                <a:gdLst/>
                <a:ahLst/>
                <a:cxnLst/>
                <a:rect l="l" t="t" r="r" b="b"/>
                <a:pathLst>
                  <a:path w="33782" h="27712" extrusionOk="0">
                    <a:moveTo>
                      <a:pt x="3874" y="0"/>
                    </a:moveTo>
                    <a:lnTo>
                      <a:pt x="3702" y="74"/>
                    </a:lnTo>
                    <a:lnTo>
                      <a:pt x="3554" y="148"/>
                    </a:lnTo>
                    <a:lnTo>
                      <a:pt x="3430" y="272"/>
                    </a:lnTo>
                    <a:lnTo>
                      <a:pt x="3356" y="444"/>
                    </a:lnTo>
                    <a:lnTo>
                      <a:pt x="3282" y="642"/>
                    </a:lnTo>
                    <a:lnTo>
                      <a:pt x="3258" y="864"/>
                    </a:lnTo>
                    <a:lnTo>
                      <a:pt x="3208" y="1308"/>
                    </a:lnTo>
                    <a:lnTo>
                      <a:pt x="3184" y="1752"/>
                    </a:lnTo>
                    <a:lnTo>
                      <a:pt x="3134" y="1974"/>
                    </a:lnTo>
                    <a:lnTo>
                      <a:pt x="3085" y="2196"/>
                    </a:lnTo>
                    <a:lnTo>
                      <a:pt x="3011" y="2418"/>
                    </a:lnTo>
                    <a:lnTo>
                      <a:pt x="2912" y="2616"/>
                    </a:lnTo>
                    <a:lnTo>
                      <a:pt x="2838" y="2517"/>
                    </a:lnTo>
                    <a:lnTo>
                      <a:pt x="2764" y="2986"/>
                    </a:lnTo>
                    <a:lnTo>
                      <a:pt x="2838" y="3307"/>
                    </a:lnTo>
                    <a:lnTo>
                      <a:pt x="2838" y="3455"/>
                    </a:lnTo>
                    <a:lnTo>
                      <a:pt x="2838" y="3628"/>
                    </a:lnTo>
                    <a:lnTo>
                      <a:pt x="1925" y="10315"/>
                    </a:lnTo>
                    <a:lnTo>
                      <a:pt x="1456" y="13671"/>
                    </a:lnTo>
                    <a:lnTo>
                      <a:pt x="1012" y="17027"/>
                    </a:lnTo>
                    <a:lnTo>
                      <a:pt x="938" y="17372"/>
                    </a:lnTo>
                    <a:lnTo>
                      <a:pt x="864" y="17668"/>
                    </a:lnTo>
                    <a:lnTo>
                      <a:pt x="815" y="17792"/>
                    </a:lnTo>
                    <a:lnTo>
                      <a:pt x="741" y="17890"/>
                    </a:lnTo>
                    <a:lnTo>
                      <a:pt x="667" y="17964"/>
                    </a:lnTo>
                    <a:lnTo>
                      <a:pt x="568" y="18039"/>
                    </a:lnTo>
                    <a:lnTo>
                      <a:pt x="543" y="18137"/>
                    </a:lnTo>
                    <a:lnTo>
                      <a:pt x="667" y="18335"/>
                    </a:lnTo>
                    <a:lnTo>
                      <a:pt x="765" y="18532"/>
                    </a:lnTo>
                    <a:lnTo>
                      <a:pt x="839" y="18754"/>
                    </a:lnTo>
                    <a:lnTo>
                      <a:pt x="864" y="18952"/>
                    </a:lnTo>
                    <a:lnTo>
                      <a:pt x="395" y="21123"/>
                    </a:lnTo>
                    <a:lnTo>
                      <a:pt x="173" y="22233"/>
                    </a:lnTo>
                    <a:lnTo>
                      <a:pt x="0" y="23344"/>
                    </a:lnTo>
                    <a:lnTo>
                      <a:pt x="0" y="23369"/>
                    </a:lnTo>
                    <a:lnTo>
                      <a:pt x="0" y="23541"/>
                    </a:lnTo>
                    <a:lnTo>
                      <a:pt x="74" y="23689"/>
                    </a:lnTo>
                    <a:lnTo>
                      <a:pt x="99" y="23739"/>
                    </a:lnTo>
                    <a:lnTo>
                      <a:pt x="173" y="23813"/>
                    </a:lnTo>
                    <a:lnTo>
                      <a:pt x="247" y="23862"/>
                    </a:lnTo>
                    <a:lnTo>
                      <a:pt x="321" y="23936"/>
                    </a:lnTo>
                    <a:lnTo>
                      <a:pt x="494" y="24010"/>
                    </a:lnTo>
                    <a:lnTo>
                      <a:pt x="691" y="24059"/>
                    </a:lnTo>
                    <a:lnTo>
                      <a:pt x="1037" y="24134"/>
                    </a:lnTo>
                    <a:lnTo>
                      <a:pt x="1678" y="24208"/>
                    </a:lnTo>
                    <a:lnTo>
                      <a:pt x="1999" y="24232"/>
                    </a:lnTo>
                    <a:lnTo>
                      <a:pt x="2320" y="24282"/>
                    </a:lnTo>
                    <a:lnTo>
                      <a:pt x="2912" y="24405"/>
                    </a:lnTo>
                    <a:lnTo>
                      <a:pt x="8143" y="25244"/>
                    </a:lnTo>
                    <a:lnTo>
                      <a:pt x="8489" y="25293"/>
                    </a:lnTo>
                    <a:lnTo>
                      <a:pt x="8612" y="25367"/>
                    </a:lnTo>
                    <a:lnTo>
                      <a:pt x="8686" y="25466"/>
                    </a:lnTo>
                    <a:lnTo>
                      <a:pt x="8859" y="25343"/>
                    </a:lnTo>
                    <a:lnTo>
                      <a:pt x="8884" y="25343"/>
                    </a:lnTo>
                    <a:lnTo>
                      <a:pt x="10192" y="25466"/>
                    </a:lnTo>
                    <a:lnTo>
                      <a:pt x="10537" y="25491"/>
                    </a:lnTo>
                    <a:lnTo>
                      <a:pt x="10858" y="25515"/>
                    </a:lnTo>
                    <a:lnTo>
                      <a:pt x="11475" y="25589"/>
                    </a:lnTo>
                    <a:lnTo>
                      <a:pt x="18285" y="26379"/>
                    </a:lnTo>
                    <a:lnTo>
                      <a:pt x="18581" y="26428"/>
                    </a:lnTo>
                    <a:lnTo>
                      <a:pt x="20457" y="26725"/>
                    </a:lnTo>
                    <a:lnTo>
                      <a:pt x="21395" y="26848"/>
                    </a:lnTo>
                    <a:lnTo>
                      <a:pt x="22357" y="26922"/>
                    </a:lnTo>
                    <a:lnTo>
                      <a:pt x="22850" y="26971"/>
                    </a:lnTo>
                    <a:lnTo>
                      <a:pt x="24158" y="27119"/>
                    </a:lnTo>
                    <a:lnTo>
                      <a:pt x="24134" y="27045"/>
                    </a:lnTo>
                    <a:lnTo>
                      <a:pt x="26206" y="27267"/>
                    </a:lnTo>
                    <a:lnTo>
                      <a:pt x="27243" y="27366"/>
                    </a:lnTo>
                    <a:lnTo>
                      <a:pt x="28279" y="27489"/>
                    </a:lnTo>
                    <a:lnTo>
                      <a:pt x="30994" y="27687"/>
                    </a:lnTo>
                    <a:lnTo>
                      <a:pt x="31166" y="27638"/>
                    </a:lnTo>
                    <a:lnTo>
                      <a:pt x="31808" y="27712"/>
                    </a:lnTo>
                    <a:lnTo>
                      <a:pt x="31907" y="27514"/>
                    </a:lnTo>
                    <a:lnTo>
                      <a:pt x="31907" y="27341"/>
                    </a:lnTo>
                    <a:lnTo>
                      <a:pt x="31907" y="27144"/>
                    </a:lnTo>
                    <a:lnTo>
                      <a:pt x="32351" y="21962"/>
                    </a:lnTo>
                    <a:lnTo>
                      <a:pt x="32573" y="19371"/>
                    </a:lnTo>
                    <a:lnTo>
                      <a:pt x="32746" y="16780"/>
                    </a:lnTo>
                    <a:lnTo>
                      <a:pt x="32770" y="16509"/>
                    </a:lnTo>
                    <a:lnTo>
                      <a:pt x="32844" y="16286"/>
                    </a:lnTo>
                    <a:lnTo>
                      <a:pt x="32918" y="16138"/>
                    </a:lnTo>
                    <a:lnTo>
                      <a:pt x="33017" y="16015"/>
                    </a:lnTo>
                    <a:lnTo>
                      <a:pt x="33042" y="15596"/>
                    </a:lnTo>
                    <a:lnTo>
                      <a:pt x="33066" y="15497"/>
                    </a:lnTo>
                    <a:lnTo>
                      <a:pt x="32992" y="15448"/>
                    </a:lnTo>
                    <a:lnTo>
                      <a:pt x="32943" y="15373"/>
                    </a:lnTo>
                    <a:lnTo>
                      <a:pt x="32918" y="15275"/>
                    </a:lnTo>
                    <a:lnTo>
                      <a:pt x="32894" y="15176"/>
                    </a:lnTo>
                    <a:lnTo>
                      <a:pt x="32869" y="14954"/>
                    </a:lnTo>
                    <a:lnTo>
                      <a:pt x="32894" y="14658"/>
                    </a:lnTo>
                    <a:lnTo>
                      <a:pt x="33116" y="12067"/>
                    </a:lnTo>
                    <a:lnTo>
                      <a:pt x="33338" y="9451"/>
                    </a:lnTo>
                    <a:lnTo>
                      <a:pt x="33757" y="4269"/>
                    </a:lnTo>
                    <a:lnTo>
                      <a:pt x="33782" y="3850"/>
                    </a:lnTo>
                    <a:lnTo>
                      <a:pt x="33708" y="3702"/>
                    </a:lnTo>
                    <a:lnTo>
                      <a:pt x="33609" y="3578"/>
                    </a:lnTo>
                    <a:lnTo>
                      <a:pt x="33486" y="3480"/>
                    </a:lnTo>
                    <a:lnTo>
                      <a:pt x="33338" y="3381"/>
                    </a:lnTo>
                    <a:lnTo>
                      <a:pt x="33264" y="3356"/>
                    </a:lnTo>
                    <a:lnTo>
                      <a:pt x="33165" y="3381"/>
                    </a:lnTo>
                    <a:lnTo>
                      <a:pt x="33017" y="3406"/>
                    </a:lnTo>
                    <a:lnTo>
                      <a:pt x="32696" y="3381"/>
                    </a:lnTo>
                    <a:lnTo>
                      <a:pt x="31018" y="3159"/>
                    </a:lnTo>
                    <a:lnTo>
                      <a:pt x="29365" y="2986"/>
                    </a:lnTo>
                    <a:lnTo>
                      <a:pt x="26009" y="2616"/>
                    </a:lnTo>
                    <a:lnTo>
                      <a:pt x="15003" y="1283"/>
                    </a:lnTo>
                    <a:lnTo>
                      <a:pt x="9673" y="666"/>
                    </a:lnTo>
                    <a:lnTo>
                      <a:pt x="434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0" name="Google Shape;3065;p45">
                <a:extLst>
                  <a:ext uri="{FF2B5EF4-FFF2-40B4-BE49-F238E27FC236}">
                    <a16:creationId xmlns:a16="http://schemas.microsoft.com/office/drawing/2014/main" id="{80322460-07C2-4769-9B3E-55F57F6201FB}"/>
                  </a:ext>
                </a:extLst>
              </p:cNvPr>
              <p:cNvSpPr/>
              <p:nvPr/>
            </p:nvSpPr>
            <p:spPr>
              <a:xfrm>
                <a:off x="3295165" y="2177477"/>
                <a:ext cx="21625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741" extrusionOk="0">
                    <a:moveTo>
                      <a:pt x="74" y="0"/>
                    </a:moveTo>
                    <a:lnTo>
                      <a:pt x="0" y="74"/>
                    </a:lnTo>
                    <a:lnTo>
                      <a:pt x="99" y="222"/>
                    </a:lnTo>
                    <a:lnTo>
                      <a:pt x="148" y="247"/>
                    </a:lnTo>
                    <a:lnTo>
                      <a:pt x="222" y="346"/>
                    </a:lnTo>
                    <a:lnTo>
                      <a:pt x="247" y="370"/>
                    </a:lnTo>
                    <a:lnTo>
                      <a:pt x="346" y="444"/>
                    </a:lnTo>
                    <a:lnTo>
                      <a:pt x="370" y="469"/>
                    </a:lnTo>
                    <a:lnTo>
                      <a:pt x="494" y="568"/>
                    </a:lnTo>
                    <a:lnTo>
                      <a:pt x="617" y="617"/>
                    </a:lnTo>
                    <a:lnTo>
                      <a:pt x="666" y="642"/>
                    </a:lnTo>
                    <a:lnTo>
                      <a:pt x="765" y="667"/>
                    </a:lnTo>
                    <a:lnTo>
                      <a:pt x="790" y="691"/>
                    </a:lnTo>
                    <a:lnTo>
                      <a:pt x="913" y="716"/>
                    </a:lnTo>
                    <a:lnTo>
                      <a:pt x="938" y="716"/>
                    </a:lnTo>
                    <a:lnTo>
                      <a:pt x="1086" y="741"/>
                    </a:lnTo>
                    <a:lnTo>
                      <a:pt x="1086" y="741"/>
                    </a:lnTo>
                    <a:lnTo>
                      <a:pt x="864" y="691"/>
                    </a:lnTo>
                    <a:lnTo>
                      <a:pt x="617" y="593"/>
                    </a:lnTo>
                    <a:lnTo>
                      <a:pt x="420" y="494"/>
                    </a:lnTo>
                    <a:lnTo>
                      <a:pt x="321" y="420"/>
                    </a:lnTo>
                    <a:lnTo>
                      <a:pt x="222" y="321"/>
                    </a:lnTo>
                    <a:lnTo>
                      <a:pt x="124" y="173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1" name="Google Shape;3066;p45">
                <a:extLst>
                  <a:ext uri="{FF2B5EF4-FFF2-40B4-BE49-F238E27FC236}">
                    <a16:creationId xmlns:a16="http://schemas.microsoft.com/office/drawing/2014/main" id="{9B3F370D-DFB2-406B-806D-C7BDAF2CFA02}"/>
                  </a:ext>
                </a:extLst>
              </p:cNvPr>
              <p:cNvSpPr/>
              <p:nvPr/>
            </p:nvSpPr>
            <p:spPr>
              <a:xfrm>
                <a:off x="5425703" y="2148982"/>
                <a:ext cx="283056" cy="496777"/>
              </a:xfrm>
              <a:custGeom>
                <a:avLst/>
                <a:gdLst/>
                <a:ahLst/>
                <a:cxnLst/>
                <a:rect l="l" t="t" r="r" b="b"/>
                <a:pathLst>
                  <a:path w="14215" h="24948" extrusionOk="0">
                    <a:moveTo>
                      <a:pt x="13523" y="18063"/>
                    </a:moveTo>
                    <a:lnTo>
                      <a:pt x="13506" y="18078"/>
                    </a:lnTo>
                    <a:lnTo>
                      <a:pt x="13499" y="18088"/>
                    </a:lnTo>
                    <a:lnTo>
                      <a:pt x="13523" y="18088"/>
                    </a:lnTo>
                    <a:lnTo>
                      <a:pt x="13523" y="18063"/>
                    </a:lnTo>
                    <a:close/>
                    <a:moveTo>
                      <a:pt x="12413" y="0"/>
                    </a:moveTo>
                    <a:lnTo>
                      <a:pt x="11426" y="25"/>
                    </a:lnTo>
                    <a:lnTo>
                      <a:pt x="10365" y="49"/>
                    </a:lnTo>
                    <a:lnTo>
                      <a:pt x="9082" y="99"/>
                    </a:lnTo>
                    <a:lnTo>
                      <a:pt x="7675" y="198"/>
                    </a:lnTo>
                    <a:lnTo>
                      <a:pt x="6244" y="321"/>
                    </a:lnTo>
                    <a:lnTo>
                      <a:pt x="5553" y="420"/>
                    </a:lnTo>
                    <a:lnTo>
                      <a:pt x="4911" y="518"/>
                    </a:lnTo>
                    <a:lnTo>
                      <a:pt x="4319" y="642"/>
                    </a:lnTo>
                    <a:lnTo>
                      <a:pt x="3801" y="765"/>
                    </a:lnTo>
                    <a:lnTo>
                      <a:pt x="3653" y="716"/>
                    </a:lnTo>
                    <a:lnTo>
                      <a:pt x="3530" y="592"/>
                    </a:lnTo>
                    <a:lnTo>
                      <a:pt x="3480" y="494"/>
                    </a:lnTo>
                    <a:lnTo>
                      <a:pt x="3431" y="395"/>
                    </a:lnTo>
                    <a:lnTo>
                      <a:pt x="2987" y="543"/>
                    </a:lnTo>
                    <a:lnTo>
                      <a:pt x="2542" y="716"/>
                    </a:lnTo>
                    <a:lnTo>
                      <a:pt x="2098" y="913"/>
                    </a:lnTo>
                    <a:lnTo>
                      <a:pt x="1654" y="1160"/>
                    </a:lnTo>
                    <a:lnTo>
                      <a:pt x="1481" y="1234"/>
                    </a:lnTo>
                    <a:lnTo>
                      <a:pt x="1333" y="1259"/>
                    </a:lnTo>
                    <a:lnTo>
                      <a:pt x="1309" y="1259"/>
                    </a:lnTo>
                    <a:lnTo>
                      <a:pt x="1111" y="1234"/>
                    </a:lnTo>
                    <a:lnTo>
                      <a:pt x="939" y="1209"/>
                    </a:lnTo>
                    <a:lnTo>
                      <a:pt x="766" y="1234"/>
                    </a:lnTo>
                    <a:lnTo>
                      <a:pt x="593" y="1259"/>
                    </a:lnTo>
                    <a:lnTo>
                      <a:pt x="470" y="1308"/>
                    </a:lnTo>
                    <a:lnTo>
                      <a:pt x="346" y="1382"/>
                    </a:lnTo>
                    <a:lnTo>
                      <a:pt x="494" y="1900"/>
                    </a:lnTo>
                    <a:lnTo>
                      <a:pt x="445" y="2073"/>
                    </a:lnTo>
                    <a:lnTo>
                      <a:pt x="420" y="2246"/>
                    </a:lnTo>
                    <a:lnTo>
                      <a:pt x="445" y="2665"/>
                    </a:lnTo>
                    <a:lnTo>
                      <a:pt x="618" y="5231"/>
                    </a:lnTo>
                    <a:lnTo>
                      <a:pt x="815" y="7798"/>
                    </a:lnTo>
                    <a:lnTo>
                      <a:pt x="1013" y="10364"/>
                    </a:lnTo>
                    <a:lnTo>
                      <a:pt x="1111" y="11647"/>
                    </a:lnTo>
                    <a:lnTo>
                      <a:pt x="1259" y="12930"/>
                    </a:lnTo>
                    <a:lnTo>
                      <a:pt x="1309" y="13547"/>
                    </a:lnTo>
                    <a:lnTo>
                      <a:pt x="1333" y="14164"/>
                    </a:lnTo>
                    <a:lnTo>
                      <a:pt x="1358" y="15373"/>
                    </a:lnTo>
                    <a:lnTo>
                      <a:pt x="1383" y="16607"/>
                    </a:lnTo>
                    <a:lnTo>
                      <a:pt x="1383" y="17224"/>
                    </a:lnTo>
                    <a:lnTo>
                      <a:pt x="1432" y="17841"/>
                    </a:lnTo>
                    <a:lnTo>
                      <a:pt x="1679" y="18285"/>
                    </a:lnTo>
                    <a:lnTo>
                      <a:pt x="1778" y="18507"/>
                    </a:lnTo>
                    <a:lnTo>
                      <a:pt x="1852" y="18754"/>
                    </a:lnTo>
                    <a:lnTo>
                      <a:pt x="1901" y="18976"/>
                    </a:lnTo>
                    <a:lnTo>
                      <a:pt x="1901" y="19223"/>
                    </a:lnTo>
                    <a:lnTo>
                      <a:pt x="1876" y="19445"/>
                    </a:lnTo>
                    <a:lnTo>
                      <a:pt x="1802" y="19692"/>
                    </a:lnTo>
                    <a:lnTo>
                      <a:pt x="1802" y="19716"/>
                    </a:lnTo>
                    <a:lnTo>
                      <a:pt x="1753" y="19988"/>
                    </a:lnTo>
                    <a:lnTo>
                      <a:pt x="1679" y="20259"/>
                    </a:lnTo>
                    <a:lnTo>
                      <a:pt x="1580" y="20531"/>
                    </a:lnTo>
                    <a:lnTo>
                      <a:pt x="1481" y="20802"/>
                    </a:lnTo>
                    <a:lnTo>
                      <a:pt x="1210" y="21345"/>
                    </a:lnTo>
                    <a:lnTo>
                      <a:pt x="914" y="21814"/>
                    </a:lnTo>
                    <a:lnTo>
                      <a:pt x="692" y="22085"/>
                    </a:lnTo>
                    <a:lnTo>
                      <a:pt x="494" y="22307"/>
                    </a:lnTo>
                    <a:lnTo>
                      <a:pt x="297" y="22529"/>
                    </a:lnTo>
                    <a:lnTo>
                      <a:pt x="100" y="22801"/>
                    </a:lnTo>
                    <a:lnTo>
                      <a:pt x="100" y="23023"/>
                    </a:lnTo>
                    <a:lnTo>
                      <a:pt x="75" y="23270"/>
                    </a:lnTo>
                    <a:lnTo>
                      <a:pt x="26" y="23788"/>
                    </a:lnTo>
                    <a:lnTo>
                      <a:pt x="1" y="24035"/>
                    </a:lnTo>
                    <a:lnTo>
                      <a:pt x="1" y="24281"/>
                    </a:lnTo>
                    <a:lnTo>
                      <a:pt x="1" y="24528"/>
                    </a:lnTo>
                    <a:lnTo>
                      <a:pt x="50" y="24750"/>
                    </a:lnTo>
                    <a:lnTo>
                      <a:pt x="174" y="24750"/>
                    </a:lnTo>
                    <a:lnTo>
                      <a:pt x="470" y="24701"/>
                    </a:lnTo>
                    <a:lnTo>
                      <a:pt x="914" y="24627"/>
                    </a:lnTo>
                    <a:lnTo>
                      <a:pt x="1457" y="24553"/>
                    </a:lnTo>
                    <a:lnTo>
                      <a:pt x="1753" y="24528"/>
                    </a:lnTo>
                    <a:lnTo>
                      <a:pt x="2074" y="24504"/>
                    </a:lnTo>
                    <a:lnTo>
                      <a:pt x="2370" y="24504"/>
                    </a:lnTo>
                    <a:lnTo>
                      <a:pt x="2691" y="24528"/>
                    </a:lnTo>
                    <a:lnTo>
                      <a:pt x="2987" y="24578"/>
                    </a:lnTo>
                    <a:lnTo>
                      <a:pt x="3283" y="24676"/>
                    </a:lnTo>
                    <a:lnTo>
                      <a:pt x="3554" y="24775"/>
                    </a:lnTo>
                    <a:lnTo>
                      <a:pt x="3801" y="24948"/>
                    </a:lnTo>
                    <a:lnTo>
                      <a:pt x="3900" y="24948"/>
                    </a:lnTo>
                    <a:lnTo>
                      <a:pt x="3998" y="24923"/>
                    </a:lnTo>
                    <a:lnTo>
                      <a:pt x="4072" y="24898"/>
                    </a:lnTo>
                    <a:lnTo>
                      <a:pt x="4146" y="24874"/>
                    </a:lnTo>
                    <a:lnTo>
                      <a:pt x="4245" y="24775"/>
                    </a:lnTo>
                    <a:lnTo>
                      <a:pt x="4319" y="24652"/>
                    </a:lnTo>
                    <a:lnTo>
                      <a:pt x="4393" y="24355"/>
                    </a:lnTo>
                    <a:lnTo>
                      <a:pt x="4443" y="24207"/>
                    </a:lnTo>
                    <a:lnTo>
                      <a:pt x="4492" y="24084"/>
                    </a:lnTo>
                    <a:lnTo>
                      <a:pt x="4640" y="23911"/>
                    </a:lnTo>
                    <a:lnTo>
                      <a:pt x="4788" y="23739"/>
                    </a:lnTo>
                    <a:lnTo>
                      <a:pt x="4936" y="23615"/>
                    </a:lnTo>
                    <a:lnTo>
                      <a:pt x="5084" y="23541"/>
                    </a:lnTo>
                    <a:lnTo>
                      <a:pt x="5158" y="23516"/>
                    </a:lnTo>
                    <a:lnTo>
                      <a:pt x="5232" y="23541"/>
                    </a:lnTo>
                    <a:lnTo>
                      <a:pt x="5306" y="23566"/>
                    </a:lnTo>
                    <a:lnTo>
                      <a:pt x="5380" y="23615"/>
                    </a:lnTo>
                    <a:lnTo>
                      <a:pt x="5454" y="23689"/>
                    </a:lnTo>
                    <a:lnTo>
                      <a:pt x="5528" y="23788"/>
                    </a:lnTo>
                    <a:lnTo>
                      <a:pt x="5627" y="23911"/>
                    </a:lnTo>
                    <a:lnTo>
                      <a:pt x="5701" y="24084"/>
                    </a:lnTo>
                    <a:lnTo>
                      <a:pt x="5874" y="24158"/>
                    </a:lnTo>
                    <a:lnTo>
                      <a:pt x="6022" y="24207"/>
                    </a:lnTo>
                    <a:lnTo>
                      <a:pt x="6145" y="24232"/>
                    </a:lnTo>
                    <a:lnTo>
                      <a:pt x="6269" y="24232"/>
                    </a:lnTo>
                    <a:lnTo>
                      <a:pt x="6392" y="24207"/>
                    </a:lnTo>
                    <a:lnTo>
                      <a:pt x="6491" y="24158"/>
                    </a:lnTo>
                    <a:lnTo>
                      <a:pt x="6565" y="24109"/>
                    </a:lnTo>
                    <a:lnTo>
                      <a:pt x="6639" y="24035"/>
                    </a:lnTo>
                    <a:lnTo>
                      <a:pt x="6787" y="23837"/>
                    </a:lnTo>
                    <a:lnTo>
                      <a:pt x="6885" y="23640"/>
                    </a:lnTo>
                    <a:lnTo>
                      <a:pt x="7083" y="23196"/>
                    </a:lnTo>
                    <a:lnTo>
                      <a:pt x="7182" y="22998"/>
                    </a:lnTo>
                    <a:lnTo>
                      <a:pt x="7280" y="22850"/>
                    </a:lnTo>
                    <a:lnTo>
                      <a:pt x="7379" y="22727"/>
                    </a:lnTo>
                    <a:lnTo>
                      <a:pt x="7478" y="22653"/>
                    </a:lnTo>
                    <a:lnTo>
                      <a:pt x="7601" y="22653"/>
                    </a:lnTo>
                    <a:lnTo>
                      <a:pt x="7724" y="22677"/>
                    </a:lnTo>
                    <a:lnTo>
                      <a:pt x="7873" y="22801"/>
                    </a:lnTo>
                    <a:lnTo>
                      <a:pt x="8070" y="22974"/>
                    </a:lnTo>
                    <a:lnTo>
                      <a:pt x="8193" y="23072"/>
                    </a:lnTo>
                    <a:lnTo>
                      <a:pt x="8317" y="23171"/>
                    </a:lnTo>
                    <a:lnTo>
                      <a:pt x="8415" y="23245"/>
                    </a:lnTo>
                    <a:lnTo>
                      <a:pt x="8539" y="23294"/>
                    </a:lnTo>
                    <a:lnTo>
                      <a:pt x="8662" y="23319"/>
                    </a:lnTo>
                    <a:lnTo>
                      <a:pt x="8786" y="23344"/>
                    </a:lnTo>
                    <a:lnTo>
                      <a:pt x="8884" y="23344"/>
                    </a:lnTo>
                    <a:lnTo>
                      <a:pt x="9008" y="23319"/>
                    </a:lnTo>
                    <a:lnTo>
                      <a:pt x="9106" y="23270"/>
                    </a:lnTo>
                    <a:lnTo>
                      <a:pt x="9205" y="23220"/>
                    </a:lnTo>
                    <a:lnTo>
                      <a:pt x="9378" y="23072"/>
                    </a:lnTo>
                    <a:lnTo>
                      <a:pt x="9526" y="22875"/>
                    </a:lnTo>
                    <a:lnTo>
                      <a:pt x="9625" y="22628"/>
                    </a:lnTo>
                    <a:lnTo>
                      <a:pt x="9797" y="22258"/>
                    </a:lnTo>
                    <a:lnTo>
                      <a:pt x="9970" y="21913"/>
                    </a:lnTo>
                    <a:lnTo>
                      <a:pt x="10192" y="21592"/>
                    </a:lnTo>
                    <a:lnTo>
                      <a:pt x="10439" y="21271"/>
                    </a:lnTo>
                    <a:lnTo>
                      <a:pt x="10932" y="20679"/>
                    </a:lnTo>
                    <a:lnTo>
                      <a:pt x="11179" y="20383"/>
                    </a:lnTo>
                    <a:lnTo>
                      <a:pt x="11401" y="20062"/>
                    </a:lnTo>
                    <a:lnTo>
                      <a:pt x="11549" y="19889"/>
                    </a:lnTo>
                    <a:lnTo>
                      <a:pt x="11697" y="19716"/>
                    </a:lnTo>
                    <a:lnTo>
                      <a:pt x="11771" y="19618"/>
                    </a:lnTo>
                    <a:lnTo>
                      <a:pt x="11821" y="19519"/>
                    </a:lnTo>
                    <a:lnTo>
                      <a:pt x="11845" y="19396"/>
                    </a:lnTo>
                    <a:lnTo>
                      <a:pt x="11845" y="19272"/>
                    </a:lnTo>
                    <a:lnTo>
                      <a:pt x="11845" y="19001"/>
                    </a:lnTo>
                    <a:lnTo>
                      <a:pt x="11870" y="18902"/>
                    </a:lnTo>
                    <a:lnTo>
                      <a:pt x="11919" y="18803"/>
                    </a:lnTo>
                    <a:lnTo>
                      <a:pt x="11969" y="18729"/>
                    </a:lnTo>
                    <a:lnTo>
                      <a:pt x="12018" y="18680"/>
                    </a:lnTo>
                    <a:lnTo>
                      <a:pt x="12043" y="18655"/>
                    </a:lnTo>
                    <a:lnTo>
                      <a:pt x="12067" y="18631"/>
                    </a:lnTo>
                    <a:lnTo>
                      <a:pt x="12141" y="18606"/>
                    </a:lnTo>
                    <a:lnTo>
                      <a:pt x="12240" y="18581"/>
                    </a:lnTo>
                    <a:lnTo>
                      <a:pt x="12438" y="18581"/>
                    </a:lnTo>
                    <a:lnTo>
                      <a:pt x="12857" y="18631"/>
                    </a:lnTo>
                    <a:lnTo>
                      <a:pt x="13506" y="18078"/>
                    </a:lnTo>
                    <a:lnTo>
                      <a:pt x="13573" y="17989"/>
                    </a:lnTo>
                    <a:lnTo>
                      <a:pt x="13647" y="17890"/>
                    </a:lnTo>
                    <a:lnTo>
                      <a:pt x="13721" y="17841"/>
                    </a:lnTo>
                    <a:lnTo>
                      <a:pt x="13819" y="17816"/>
                    </a:lnTo>
                    <a:lnTo>
                      <a:pt x="14214" y="17816"/>
                    </a:lnTo>
                    <a:lnTo>
                      <a:pt x="13992" y="16089"/>
                    </a:lnTo>
                    <a:lnTo>
                      <a:pt x="13992" y="16064"/>
                    </a:lnTo>
                    <a:lnTo>
                      <a:pt x="14017" y="16015"/>
                    </a:lnTo>
                    <a:lnTo>
                      <a:pt x="14017" y="15916"/>
                    </a:lnTo>
                    <a:lnTo>
                      <a:pt x="13992" y="15842"/>
                    </a:lnTo>
                    <a:lnTo>
                      <a:pt x="13968" y="15793"/>
                    </a:lnTo>
                    <a:lnTo>
                      <a:pt x="13893" y="15349"/>
                    </a:lnTo>
                    <a:lnTo>
                      <a:pt x="13770" y="14929"/>
                    </a:lnTo>
                    <a:lnTo>
                      <a:pt x="13671" y="14534"/>
                    </a:lnTo>
                    <a:lnTo>
                      <a:pt x="13573" y="14115"/>
                    </a:lnTo>
                    <a:lnTo>
                      <a:pt x="13523" y="13720"/>
                    </a:lnTo>
                    <a:lnTo>
                      <a:pt x="13449" y="13301"/>
                    </a:lnTo>
                    <a:lnTo>
                      <a:pt x="13425" y="12881"/>
                    </a:lnTo>
                    <a:lnTo>
                      <a:pt x="13400" y="12462"/>
                    </a:lnTo>
                    <a:lnTo>
                      <a:pt x="13400" y="12017"/>
                    </a:lnTo>
                    <a:lnTo>
                      <a:pt x="13400" y="10611"/>
                    </a:lnTo>
                    <a:lnTo>
                      <a:pt x="12832" y="5429"/>
                    </a:lnTo>
                    <a:lnTo>
                      <a:pt x="13005" y="5404"/>
                    </a:lnTo>
                    <a:lnTo>
                      <a:pt x="12882" y="3899"/>
                    </a:lnTo>
                    <a:lnTo>
                      <a:pt x="12832" y="3381"/>
                    </a:lnTo>
                    <a:lnTo>
                      <a:pt x="12783" y="2863"/>
                    </a:lnTo>
                    <a:lnTo>
                      <a:pt x="12635" y="1851"/>
                    </a:lnTo>
                    <a:lnTo>
                      <a:pt x="12561" y="1925"/>
                    </a:lnTo>
                    <a:lnTo>
                      <a:pt x="12487" y="1703"/>
                    </a:lnTo>
                    <a:lnTo>
                      <a:pt x="12413" y="1481"/>
                    </a:lnTo>
                    <a:lnTo>
                      <a:pt x="12388" y="1259"/>
                    </a:lnTo>
                    <a:lnTo>
                      <a:pt x="12364" y="1036"/>
                    </a:lnTo>
                    <a:lnTo>
                      <a:pt x="12339" y="617"/>
                    </a:lnTo>
                    <a:lnTo>
                      <a:pt x="12339" y="198"/>
                    </a:lnTo>
                    <a:lnTo>
                      <a:pt x="12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2" name="Google Shape;3067;p45">
                <a:extLst>
                  <a:ext uri="{FF2B5EF4-FFF2-40B4-BE49-F238E27FC236}">
                    <a16:creationId xmlns:a16="http://schemas.microsoft.com/office/drawing/2014/main" id="{D6F0686D-9218-448A-8D80-3A1EBF6FFF20}"/>
                  </a:ext>
                </a:extLst>
              </p:cNvPr>
              <p:cNvSpPr/>
              <p:nvPr/>
            </p:nvSpPr>
            <p:spPr>
              <a:xfrm>
                <a:off x="4687686" y="2334228"/>
                <a:ext cx="639271" cy="556236"/>
              </a:xfrm>
              <a:custGeom>
                <a:avLst/>
                <a:gdLst/>
                <a:ahLst/>
                <a:cxnLst/>
                <a:rect l="l" t="t" r="r" b="b"/>
                <a:pathLst>
                  <a:path w="32104" h="27934" extrusionOk="0">
                    <a:moveTo>
                      <a:pt x="17200" y="0"/>
                    </a:moveTo>
                    <a:lnTo>
                      <a:pt x="16089" y="25"/>
                    </a:lnTo>
                    <a:lnTo>
                      <a:pt x="14979" y="49"/>
                    </a:lnTo>
                    <a:lnTo>
                      <a:pt x="13918" y="148"/>
                    </a:lnTo>
                    <a:lnTo>
                      <a:pt x="12857" y="222"/>
                    </a:lnTo>
                    <a:lnTo>
                      <a:pt x="11796" y="296"/>
                    </a:lnTo>
                    <a:lnTo>
                      <a:pt x="10759" y="321"/>
                    </a:lnTo>
                    <a:lnTo>
                      <a:pt x="8637" y="395"/>
                    </a:lnTo>
                    <a:lnTo>
                      <a:pt x="6515" y="469"/>
                    </a:lnTo>
                    <a:lnTo>
                      <a:pt x="1061" y="691"/>
                    </a:lnTo>
                    <a:lnTo>
                      <a:pt x="864" y="691"/>
                    </a:lnTo>
                    <a:lnTo>
                      <a:pt x="617" y="666"/>
                    </a:lnTo>
                    <a:lnTo>
                      <a:pt x="519" y="666"/>
                    </a:lnTo>
                    <a:lnTo>
                      <a:pt x="420" y="691"/>
                    </a:lnTo>
                    <a:lnTo>
                      <a:pt x="346" y="740"/>
                    </a:lnTo>
                    <a:lnTo>
                      <a:pt x="296" y="814"/>
                    </a:lnTo>
                    <a:lnTo>
                      <a:pt x="50" y="938"/>
                    </a:lnTo>
                    <a:lnTo>
                      <a:pt x="0" y="938"/>
                    </a:lnTo>
                    <a:lnTo>
                      <a:pt x="74" y="1012"/>
                    </a:lnTo>
                    <a:lnTo>
                      <a:pt x="148" y="1086"/>
                    </a:lnTo>
                    <a:lnTo>
                      <a:pt x="247" y="1308"/>
                    </a:lnTo>
                    <a:lnTo>
                      <a:pt x="370" y="1505"/>
                    </a:lnTo>
                    <a:lnTo>
                      <a:pt x="519" y="1875"/>
                    </a:lnTo>
                    <a:lnTo>
                      <a:pt x="642" y="2270"/>
                    </a:lnTo>
                    <a:lnTo>
                      <a:pt x="765" y="2690"/>
                    </a:lnTo>
                    <a:lnTo>
                      <a:pt x="913" y="3060"/>
                    </a:lnTo>
                    <a:lnTo>
                      <a:pt x="1086" y="3455"/>
                    </a:lnTo>
                    <a:lnTo>
                      <a:pt x="1185" y="3627"/>
                    </a:lnTo>
                    <a:lnTo>
                      <a:pt x="1308" y="3825"/>
                    </a:lnTo>
                    <a:lnTo>
                      <a:pt x="1432" y="3973"/>
                    </a:lnTo>
                    <a:lnTo>
                      <a:pt x="1604" y="4146"/>
                    </a:lnTo>
                    <a:lnTo>
                      <a:pt x="1777" y="4294"/>
                    </a:lnTo>
                    <a:lnTo>
                      <a:pt x="1974" y="4442"/>
                    </a:lnTo>
                    <a:lnTo>
                      <a:pt x="2147" y="4516"/>
                    </a:lnTo>
                    <a:lnTo>
                      <a:pt x="2295" y="4614"/>
                    </a:lnTo>
                    <a:lnTo>
                      <a:pt x="2419" y="4713"/>
                    </a:lnTo>
                    <a:lnTo>
                      <a:pt x="2517" y="4861"/>
                    </a:lnTo>
                    <a:lnTo>
                      <a:pt x="2616" y="5083"/>
                    </a:lnTo>
                    <a:lnTo>
                      <a:pt x="2739" y="5355"/>
                    </a:lnTo>
                    <a:lnTo>
                      <a:pt x="2912" y="5922"/>
                    </a:lnTo>
                    <a:lnTo>
                      <a:pt x="3110" y="6539"/>
                    </a:lnTo>
                    <a:lnTo>
                      <a:pt x="3332" y="7181"/>
                    </a:lnTo>
                    <a:lnTo>
                      <a:pt x="3455" y="7502"/>
                    </a:lnTo>
                    <a:lnTo>
                      <a:pt x="3529" y="7674"/>
                    </a:lnTo>
                    <a:lnTo>
                      <a:pt x="3603" y="7822"/>
                    </a:lnTo>
                    <a:lnTo>
                      <a:pt x="3825" y="8143"/>
                    </a:lnTo>
                    <a:lnTo>
                      <a:pt x="4072" y="8464"/>
                    </a:lnTo>
                    <a:lnTo>
                      <a:pt x="4368" y="8785"/>
                    </a:lnTo>
                    <a:lnTo>
                      <a:pt x="4639" y="9155"/>
                    </a:lnTo>
                    <a:lnTo>
                      <a:pt x="4911" y="9574"/>
                    </a:lnTo>
                    <a:lnTo>
                      <a:pt x="5034" y="9796"/>
                    </a:lnTo>
                    <a:lnTo>
                      <a:pt x="5158" y="10043"/>
                    </a:lnTo>
                    <a:lnTo>
                      <a:pt x="5256" y="10315"/>
                    </a:lnTo>
                    <a:lnTo>
                      <a:pt x="5355" y="10611"/>
                    </a:lnTo>
                    <a:lnTo>
                      <a:pt x="5355" y="10981"/>
                    </a:lnTo>
                    <a:lnTo>
                      <a:pt x="5330" y="16336"/>
                    </a:lnTo>
                    <a:lnTo>
                      <a:pt x="5355" y="21690"/>
                    </a:lnTo>
                    <a:lnTo>
                      <a:pt x="5330" y="21962"/>
                    </a:lnTo>
                    <a:lnTo>
                      <a:pt x="5281" y="22159"/>
                    </a:lnTo>
                    <a:lnTo>
                      <a:pt x="5207" y="22307"/>
                    </a:lnTo>
                    <a:lnTo>
                      <a:pt x="5084" y="22406"/>
                    </a:lnTo>
                    <a:lnTo>
                      <a:pt x="5084" y="22825"/>
                    </a:lnTo>
                    <a:lnTo>
                      <a:pt x="5158" y="22875"/>
                    </a:lnTo>
                    <a:lnTo>
                      <a:pt x="5232" y="22924"/>
                    </a:lnTo>
                    <a:lnTo>
                      <a:pt x="5256" y="22974"/>
                    </a:lnTo>
                    <a:lnTo>
                      <a:pt x="5306" y="23072"/>
                    </a:lnTo>
                    <a:lnTo>
                      <a:pt x="5355" y="23270"/>
                    </a:lnTo>
                    <a:lnTo>
                      <a:pt x="5355" y="23516"/>
                    </a:lnTo>
                    <a:lnTo>
                      <a:pt x="5330" y="24454"/>
                    </a:lnTo>
                    <a:lnTo>
                      <a:pt x="5355" y="25392"/>
                    </a:lnTo>
                    <a:lnTo>
                      <a:pt x="5404" y="25466"/>
                    </a:lnTo>
                    <a:lnTo>
                      <a:pt x="5552" y="25565"/>
                    </a:lnTo>
                    <a:lnTo>
                      <a:pt x="5701" y="25663"/>
                    </a:lnTo>
                    <a:lnTo>
                      <a:pt x="5676" y="25342"/>
                    </a:lnTo>
                    <a:lnTo>
                      <a:pt x="9328" y="25367"/>
                    </a:lnTo>
                    <a:lnTo>
                      <a:pt x="11154" y="25367"/>
                    </a:lnTo>
                    <a:lnTo>
                      <a:pt x="12931" y="25318"/>
                    </a:lnTo>
                    <a:lnTo>
                      <a:pt x="13671" y="25293"/>
                    </a:lnTo>
                    <a:lnTo>
                      <a:pt x="15867" y="25293"/>
                    </a:lnTo>
                    <a:lnTo>
                      <a:pt x="17348" y="25268"/>
                    </a:lnTo>
                    <a:lnTo>
                      <a:pt x="18088" y="25244"/>
                    </a:lnTo>
                    <a:lnTo>
                      <a:pt x="18804" y="25194"/>
                    </a:lnTo>
                    <a:lnTo>
                      <a:pt x="19815" y="25096"/>
                    </a:lnTo>
                    <a:lnTo>
                      <a:pt x="20802" y="25046"/>
                    </a:lnTo>
                    <a:lnTo>
                      <a:pt x="21814" y="24997"/>
                    </a:lnTo>
                    <a:lnTo>
                      <a:pt x="22826" y="24972"/>
                    </a:lnTo>
                    <a:lnTo>
                      <a:pt x="24824" y="24948"/>
                    </a:lnTo>
                    <a:lnTo>
                      <a:pt x="26848" y="24898"/>
                    </a:lnTo>
                    <a:lnTo>
                      <a:pt x="26971" y="24923"/>
                    </a:lnTo>
                    <a:lnTo>
                      <a:pt x="27095" y="24972"/>
                    </a:lnTo>
                    <a:lnTo>
                      <a:pt x="27341" y="25120"/>
                    </a:lnTo>
                    <a:lnTo>
                      <a:pt x="27440" y="25416"/>
                    </a:lnTo>
                    <a:lnTo>
                      <a:pt x="27539" y="25688"/>
                    </a:lnTo>
                    <a:lnTo>
                      <a:pt x="27588" y="25836"/>
                    </a:lnTo>
                    <a:lnTo>
                      <a:pt x="27613" y="25984"/>
                    </a:lnTo>
                    <a:lnTo>
                      <a:pt x="27613" y="26132"/>
                    </a:lnTo>
                    <a:lnTo>
                      <a:pt x="27588" y="26280"/>
                    </a:lnTo>
                    <a:lnTo>
                      <a:pt x="27366" y="26404"/>
                    </a:lnTo>
                    <a:lnTo>
                      <a:pt x="27144" y="26552"/>
                    </a:lnTo>
                    <a:lnTo>
                      <a:pt x="27045" y="26626"/>
                    </a:lnTo>
                    <a:lnTo>
                      <a:pt x="26971" y="26724"/>
                    </a:lnTo>
                    <a:lnTo>
                      <a:pt x="26922" y="26848"/>
                    </a:lnTo>
                    <a:lnTo>
                      <a:pt x="26873" y="26996"/>
                    </a:lnTo>
                    <a:lnTo>
                      <a:pt x="26749" y="26971"/>
                    </a:lnTo>
                    <a:lnTo>
                      <a:pt x="26651" y="26996"/>
                    </a:lnTo>
                    <a:lnTo>
                      <a:pt x="26626" y="27020"/>
                    </a:lnTo>
                    <a:lnTo>
                      <a:pt x="26601" y="27070"/>
                    </a:lnTo>
                    <a:lnTo>
                      <a:pt x="26601" y="27144"/>
                    </a:lnTo>
                    <a:lnTo>
                      <a:pt x="26626" y="27218"/>
                    </a:lnTo>
                    <a:lnTo>
                      <a:pt x="26453" y="27193"/>
                    </a:lnTo>
                    <a:lnTo>
                      <a:pt x="26330" y="27218"/>
                    </a:lnTo>
                    <a:lnTo>
                      <a:pt x="26256" y="27292"/>
                    </a:lnTo>
                    <a:lnTo>
                      <a:pt x="26231" y="27391"/>
                    </a:lnTo>
                    <a:lnTo>
                      <a:pt x="26280" y="27514"/>
                    </a:lnTo>
                    <a:lnTo>
                      <a:pt x="26354" y="27588"/>
                    </a:lnTo>
                    <a:lnTo>
                      <a:pt x="26626" y="27785"/>
                    </a:lnTo>
                    <a:lnTo>
                      <a:pt x="26897" y="27933"/>
                    </a:lnTo>
                    <a:lnTo>
                      <a:pt x="27761" y="27859"/>
                    </a:lnTo>
                    <a:lnTo>
                      <a:pt x="28180" y="27810"/>
                    </a:lnTo>
                    <a:lnTo>
                      <a:pt x="28600" y="27761"/>
                    </a:lnTo>
                    <a:lnTo>
                      <a:pt x="28945" y="27711"/>
                    </a:lnTo>
                    <a:lnTo>
                      <a:pt x="29069" y="27736"/>
                    </a:lnTo>
                    <a:lnTo>
                      <a:pt x="29192" y="27761"/>
                    </a:lnTo>
                    <a:lnTo>
                      <a:pt x="29316" y="27687"/>
                    </a:lnTo>
                    <a:lnTo>
                      <a:pt x="29488" y="27563"/>
                    </a:lnTo>
                    <a:lnTo>
                      <a:pt x="29636" y="27440"/>
                    </a:lnTo>
                    <a:lnTo>
                      <a:pt x="29784" y="27292"/>
                    </a:lnTo>
                    <a:lnTo>
                      <a:pt x="29908" y="27119"/>
                    </a:lnTo>
                    <a:lnTo>
                      <a:pt x="29957" y="26946"/>
                    </a:lnTo>
                    <a:lnTo>
                      <a:pt x="30081" y="26157"/>
                    </a:lnTo>
                    <a:lnTo>
                      <a:pt x="30229" y="25367"/>
                    </a:lnTo>
                    <a:lnTo>
                      <a:pt x="30278" y="25318"/>
                    </a:lnTo>
                    <a:lnTo>
                      <a:pt x="30327" y="25268"/>
                    </a:lnTo>
                    <a:lnTo>
                      <a:pt x="30401" y="25170"/>
                    </a:lnTo>
                    <a:lnTo>
                      <a:pt x="30451" y="25022"/>
                    </a:lnTo>
                    <a:lnTo>
                      <a:pt x="30451" y="24898"/>
                    </a:lnTo>
                    <a:lnTo>
                      <a:pt x="30919" y="24726"/>
                    </a:lnTo>
                    <a:lnTo>
                      <a:pt x="30944" y="24528"/>
                    </a:lnTo>
                    <a:lnTo>
                      <a:pt x="30870" y="24454"/>
                    </a:lnTo>
                    <a:lnTo>
                      <a:pt x="30796" y="24331"/>
                    </a:lnTo>
                    <a:lnTo>
                      <a:pt x="30747" y="24183"/>
                    </a:lnTo>
                    <a:lnTo>
                      <a:pt x="30697" y="24035"/>
                    </a:lnTo>
                    <a:lnTo>
                      <a:pt x="30796" y="23985"/>
                    </a:lnTo>
                    <a:lnTo>
                      <a:pt x="30895" y="23936"/>
                    </a:lnTo>
                    <a:lnTo>
                      <a:pt x="31018" y="23936"/>
                    </a:lnTo>
                    <a:lnTo>
                      <a:pt x="31166" y="23911"/>
                    </a:lnTo>
                    <a:lnTo>
                      <a:pt x="31142" y="23936"/>
                    </a:lnTo>
                    <a:lnTo>
                      <a:pt x="31339" y="23837"/>
                    </a:lnTo>
                    <a:lnTo>
                      <a:pt x="31487" y="23738"/>
                    </a:lnTo>
                    <a:lnTo>
                      <a:pt x="31635" y="23615"/>
                    </a:lnTo>
                    <a:lnTo>
                      <a:pt x="31734" y="23492"/>
                    </a:lnTo>
                    <a:lnTo>
                      <a:pt x="31833" y="23344"/>
                    </a:lnTo>
                    <a:lnTo>
                      <a:pt x="31907" y="23196"/>
                    </a:lnTo>
                    <a:lnTo>
                      <a:pt x="31956" y="23048"/>
                    </a:lnTo>
                    <a:lnTo>
                      <a:pt x="32005" y="22899"/>
                    </a:lnTo>
                    <a:lnTo>
                      <a:pt x="32055" y="22579"/>
                    </a:lnTo>
                    <a:lnTo>
                      <a:pt x="32079" y="22233"/>
                    </a:lnTo>
                    <a:lnTo>
                      <a:pt x="32104" y="21567"/>
                    </a:lnTo>
                    <a:lnTo>
                      <a:pt x="31981" y="21493"/>
                    </a:lnTo>
                    <a:lnTo>
                      <a:pt x="31758" y="21493"/>
                    </a:lnTo>
                    <a:lnTo>
                      <a:pt x="31610" y="21518"/>
                    </a:lnTo>
                    <a:lnTo>
                      <a:pt x="31610" y="21468"/>
                    </a:lnTo>
                    <a:lnTo>
                      <a:pt x="31462" y="21493"/>
                    </a:lnTo>
                    <a:lnTo>
                      <a:pt x="31388" y="21493"/>
                    </a:lnTo>
                    <a:lnTo>
                      <a:pt x="31191" y="21444"/>
                    </a:lnTo>
                    <a:lnTo>
                      <a:pt x="31018" y="21370"/>
                    </a:lnTo>
                    <a:lnTo>
                      <a:pt x="30969" y="21271"/>
                    </a:lnTo>
                    <a:lnTo>
                      <a:pt x="30944" y="21147"/>
                    </a:lnTo>
                    <a:lnTo>
                      <a:pt x="30796" y="21049"/>
                    </a:lnTo>
                    <a:lnTo>
                      <a:pt x="30722" y="21024"/>
                    </a:lnTo>
                    <a:lnTo>
                      <a:pt x="30623" y="20975"/>
                    </a:lnTo>
                    <a:lnTo>
                      <a:pt x="30574" y="20901"/>
                    </a:lnTo>
                    <a:lnTo>
                      <a:pt x="30525" y="20827"/>
                    </a:lnTo>
                    <a:lnTo>
                      <a:pt x="30451" y="20629"/>
                    </a:lnTo>
                    <a:lnTo>
                      <a:pt x="30377" y="20407"/>
                    </a:lnTo>
                    <a:lnTo>
                      <a:pt x="30303" y="20185"/>
                    </a:lnTo>
                    <a:lnTo>
                      <a:pt x="30253" y="19938"/>
                    </a:lnTo>
                    <a:lnTo>
                      <a:pt x="30179" y="19420"/>
                    </a:lnTo>
                    <a:lnTo>
                      <a:pt x="30081" y="18384"/>
                    </a:lnTo>
                    <a:lnTo>
                      <a:pt x="29957" y="18112"/>
                    </a:lnTo>
                    <a:lnTo>
                      <a:pt x="29834" y="17841"/>
                    </a:lnTo>
                    <a:lnTo>
                      <a:pt x="29784" y="17545"/>
                    </a:lnTo>
                    <a:lnTo>
                      <a:pt x="29735" y="17249"/>
                    </a:lnTo>
                    <a:lnTo>
                      <a:pt x="29587" y="17076"/>
                    </a:lnTo>
                    <a:lnTo>
                      <a:pt x="29488" y="17051"/>
                    </a:lnTo>
                    <a:lnTo>
                      <a:pt x="29390" y="17002"/>
                    </a:lnTo>
                    <a:lnTo>
                      <a:pt x="29316" y="16928"/>
                    </a:lnTo>
                    <a:lnTo>
                      <a:pt x="29266" y="16829"/>
                    </a:lnTo>
                    <a:lnTo>
                      <a:pt x="29291" y="16829"/>
                    </a:lnTo>
                    <a:lnTo>
                      <a:pt x="29242" y="16804"/>
                    </a:lnTo>
                    <a:lnTo>
                      <a:pt x="29069" y="16780"/>
                    </a:lnTo>
                    <a:lnTo>
                      <a:pt x="28921" y="16706"/>
                    </a:lnTo>
                    <a:lnTo>
                      <a:pt x="28773" y="16632"/>
                    </a:lnTo>
                    <a:lnTo>
                      <a:pt x="28649" y="16508"/>
                    </a:lnTo>
                    <a:lnTo>
                      <a:pt x="27983" y="16237"/>
                    </a:lnTo>
                    <a:lnTo>
                      <a:pt x="27662" y="16089"/>
                    </a:lnTo>
                    <a:lnTo>
                      <a:pt x="27341" y="15916"/>
                    </a:lnTo>
                    <a:lnTo>
                      <a:pt x="27341" y="15867"/>
                    </a:lnTo>
                    <a:lnTo>
                      <a:pt x="27218" y="15842"/>
                    </a:lnTo>
                    <a:lnTo>
                      <a:pt x="27070" y="15719"/>
                    </a:lnTo>
                    <a:lnTo>
                      <a:pt x="26947" y="15571"/>
                    </a:lnTo>
                    <a:lnTo>
                      <a:pt x="26848" y="15423"/>
                    </a:lnTo>
                    <a:lnTo>
                      <a:pt x="26749" y="15250"/>
                    </a:lnTo>
                    <a:lnTo>
                      <a:pt x="26651" y="14929"/>
                    </a:lnTo>
                    <a:lnTo>
                      <a:pt x="26577" y="14584"/>
                    </a:lnTo>
                    <a:lnTo>
                      <a:pt x="26552" y="14263"/>
                    </a:lnTo>
                    <a:lnTo>
                      <a:pt x="26577" y="13893"/>
                    </a:lnTo>
                    <a:lnTo>
                      <a:pt x="26626" y="13202"/>
                    </a:lnTo>
                    <a:lnTo>
                      <a:pt x="26626" y="12856"/>
                    </a:lnTo>
                    <a:lnTo>
                      <a:pt x="26651" y="12511"/>
                    </a:lnTo>
                    <a:lnTo>
                      <a:pt x="26626" y="12067"/>
                    </a:lnTo>
                    <a:lnTo>
                      <a:pt x="26577" y="11598"/>
                    </a:lnTo>
                    <a:lnTo>
                      <a:pt x="26527" y="11376"/>
                    </a:lnTo>
                    <a:lnTo>
                      <a:pt x="26478" y="11154"/>
                    </a:lnTo>
                    <a:lnTo>
                      <a:pt x="26404" y="10932"/>
                    </a:lnTo>
                    <a:lnTo>
                      <a:pt x="26330" y="10709"/>
                    </a:lnTo>
                    <a:lnTo>
                      <a:pt x="26182" y="10463"/>
                    </a:lnTo>
                    <a:lnTo>
                      <a:pt x="25984" y="10216"/>
                    </a:lnTo>
                    <a:lnTo>
                      <a:pt x="25787" y="10142"/>
                    </a:lnTo>
                    <a:lnTo>
                      <a:pt x="25614" y="10068"/>
                    </a:lnTo>
                    <a:lnTo>
                      <a:pt x="25466" y="9969"/>
                    </a:lnTo>
                    <a:lnTo>
                      <a:pt x="25318" y="9821"/>
                    </a:lnTo>
                    <a:lnTo>
                      <a:pt x="25170" y="9796"/>
                    </a:lnTo>
                    <a:lnTo>
                      <a:pt x="25022" y="9796"/>
                    </a:lnTo>
                    <a:lnTo>
                      <a:pt x="24899" y="9870"/>
                    </a:lnTo>
                    <a:lnTo>
                      <a:pt x="24800" y="9945"/>
                    </a:lnTo>
                    <a:lnTo>
                      <a:pt x="24676" y="9969"/>
                    </a:lnTo>
                    <a:lnTo>
                      <a:pt x="24602" y="9969"/>
                    </a:lnTo>
                    <a:lnTo>
                      <a:pt x="24528" y="9945"/>
                    </a:lnTo>
                    <a:lnTo>
                      <a:pt x="24553" y="9895"/>
                    </a:lnTo>
                    <a:lnTo>
                      <a:pt x="24331" y="9969"/>
                    </a:lnTo>
                    <a:lnTo>
                      <a:pt x="24504" y="9969"/>
                    </a:lnTo>
                    <a:lnTo>
                      <a:pt x="24454" y="10117"/>
                    </a:lnTo>
                    <a:lnTo>
                      <a:pt x="24257" y="10142"/>
                    </a:lnTo>
                    <a:lnTo>
                      <a:pt x="24134" y="10117"/>
                    </a:lnTo>
                    <a:lnTo>
                      <a:pt x="24035" y="10093"/>
                    </a:lnTo>
                    <a:lnTo>
                      <a:pt x="23911" y="10068"/>
                    </a:lnTo>
                    <a:lnTo>
                      <a:pt x="23837" y="9994"/>
                    </a:lnTo>
                    <a:lnTo>
                      <a:pt x="23813" y="9969"/>
                    </a:lnTo>
                    <a:lnTo>
                      <a:pt x="23467" y="9155"/>
                    </a:lnTo>
                    <a:lnTo>
                      <a:pt x="23319" y="8735"/>
                    </a:lnTo>
                    <a:lnTo>
                      <a:pt x="23196" y="8316"/>
                    </a:lnTo>
                    <a:lnTo>
                      <a:pt x="23122" y="8143"/>
                    </a:lnTo>
                    <a:lnTo>
                      <a:pt x="23048" y="7995"/>
                    </a:lnTo>
                    <a:lnTo>
                      <a:pt x="22875" y="7748"/>
                    </a:lnTo>
                    <a:lnTo>
                      <a:pt x="22678" y="7502"/>
                    </a:lnTo>
                    <a:lnTo>
                      <a:pt x="22480" y="7304"/>
                    </a:lnTo>
                    <a:lnTo>
                      <a:pt x="22283" y="7082"/>
                    </a:lnTo>
                    <a:lnTo>
                      <a:pt x="22159" y="7057"/>
                    </a:lnTo>
                    <a:lnTo>
                      <a:pt x="22061" y="6983"/>
                    </a:lnTo>
                    <a:lnTo>
                      <a:pt x="21987" y="6909"/>
                    </a:lnTo>
                    <a:lnTo>
                      <a:pt x="21937" y="6811"/>
                    </a:lnTo>
                    <a:lnTo>
                      <a:pt x="21641" y="6564"/>
                    </a:lnTo>
                    <a:lnTo>
                      <a:pt x="21641" y="6589"/>
                    </a:lnTo>
                    <a:lnTo>
                      <a:pt x="21444" y="6391"/>
                    </a:lnTo>
                    <a:lnTo>
                      <a:pt x="21345" y="6391"/>
                    </a:lnTo>
                    <a:lnTo>
                      <a:pt x="21296" y="6342"/>
                    </a:lnTo>
                    <a:lnTo>
                      <a:pt x="21246" y="6292"/>
                    </a:lnTo>
                    <a:lnTo>
                      <a:pt x="21222" y="6218"/>
                    </a:lnTo>
                    <a:lnTo>
                      <a:pt x="20901" y="5947"/>
                    </a:lnTo>
                    <a:lnTo>
                      <a:pt x="20605" y="5651"/>
                    </a:lnTo>
                    <a:lnTo>
                      <a:pt x="20309" y="5330"/>
                    </a:lnTo>
                    <a:lnTo>
                      <a:pt x="20062" y="4985"/>
                    </a:lnTo>
                    <a:lnTo>
                      <a:pt x="19963" y="4787"/>
                    </a:lnTo>
                    <a:lnTo>
                      <a:pt x="19865" y="4590"/>
                    </a:lnTo>
                    <a:lnTo>
                      <a:pt x="19791" y="4368"/>
                    </a:lnTo>
                    <a:lnTo>
                      <a:pt x="19717" y="4170"/>
                    </a:lnTo>
                    <a:lnTo>
                      <a:pt x="19643" y="3775"/>
                    </a:lnTo>
                    <a:lnTo>
                      <a:pt x="19593" y="3356"/>
                    </a:lnTo>
                    <a:lnTo>
                      <a:pt x="19568" y="3208"/>
                    </a:lnTo>
                    <a:lnTo>
                      <a:pt x="19568" y="3035"/>
                    </a:lnTo>
                    <a:lnTo>
                      <a:pt x="19568" y="2714"/>
                    </a:lnTo>
                    <a:lnTo>
                      <a:pt x="19618" y="2073"/>
                    </a:lnTo>
                    <a:lnTo>
                      <a:pt x="19618" y="1999"/>
                    </a:lnTo>
                    <a:lnTo>
                      <a:pt x="19618" y="1727"/>
                    </a:lnTo>
                    <a:lnTo>
                      <a:pt x="19593" y="1481"/>
                    </a:lnTo>
                    <a:lnTo>
                      <a:pt x="19544" y="1333"/>
                    </a:lnTo>
                    <a:lnTo>
                      <a:pt x="19494" y="1209"/>
                    </a:lnTo>
                    <a:lnTo>
                      <a:pt x="19420" y="1061"/>
                    </a:lnTo>
                    <a:lnTo>
                      <a:pt x="19322" y="938"/>
                    </a:lnTo>
                    <a:lnTo>
                      <a:pt x="19124" y="666"/>
                    </a:lnTo>
                    <a:lnTo>
                      <a:pt x="18927" y="444"/>
                    </a:lnTo>
                    <a:lnTo>
                      <a:pt x="18680" y="271"/>
                    </a:lnTo>
                    <a:lnTo>
                      <a:pt x="18409" y="148"/>
                    </a:lnTo>
                    <a:lnTo>
                      <a:pt x="18137" y="49"/>
                    </a:lnTo>
                    <a:lnTo>
                      <a:pt x="17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3" name="Google Shape;3068;p45">
                <a:extLst>
                  <a:ext uri="{FF2B5EF4-FFF2-40B4-BE49-F238E27FC236}">
                    <a16:creationId xmlns:a16="http://schemas.microsoft.com/office/drawing/2014/main" id="{E3192E1A-5B5F-475C-BE2C-491371E30A0E}"/>
                  </a:ext>
                </a:extLst>
              </p:cNvPr>
              <p:cNvSpPr/>
              <p:nvPr/>
            </p:nvSpPr>
            <p:spPr>
              <a:xfrm>
                <a:off x="5214909" y="2632477"/>
                <a:ext cx="2967" cy="2469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24" extrusionOk="0">
                    <a:moveTo>
                      <a:pt x="75" y="0"/>
                    </a:moveTo>
                    <a:lnTo>
                      <a:pt x="1" y="99"/>
                    </a:lnTo>
                    <a:lnTo>
                      <a:pt x="75" y="124"/>
                    </a:lnTo>
                    <a:lnTo>
                      <a:pt x="149" y="74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4" name="Google Shape;3069;p45">
                <a:extLst>
                  <a:ext uri="{FF2B5EF4-FFF2-40B4-BE49-F238E27FC236}">
                    <a16:creationId xmlns:a16="http://schemas.microsoft.com/office/drawing/2014/main" id="{731D8AD3-3DC4-4266-852B-FD9F3D742C92}"/>
                  </a:ext>
                </a:extLst>
              </p:cNvPr>
              <p:cNvSpPr/>
              <p:nvPr/>
            </p:nvSpPr>
            <p:spPr>
              <a:xfrm>
                <a:off x="5147107" y="2220707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25" y="1"/>
                    </a:moveTo>
                    <a:lnTo>
                      <a:pt x="0" y="25"/>
                    </a:lnTo>
                    <a:lnTo>
                      <a:pt x="25" y="1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5" name="Google Shape;3070;p45">
                <a:extLst>
                  <a:ext uri="{FF2B5EF4-FFF2-40B4-BE49-F238E27FC236}">
                    <a16:creationId xmlns:a16="http://schemas.microsoft.com/office/drawing/2014/main" id="{A67434B3-927C-4D54-B930-72A19D024E5F}"/>
                  </a:ext>
                </a:extLst>
              </p:cNvPr>
              <p:cNvSpPr/>
              <p:nvPr/>
            </p:nvSpPr>
            <p:spPr>
              <a:xfrm>
                <a:off x="5793745" y="3424059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6" name="Google Shape;3071;p45">
                <a:extLst>
                  <a:ext uri="{FF2B5EF4-FFF2-40B4-BE49-F238E27FC236}">
                    <a16:creationId xmlns:a16="http://schemas.microsoft.com/office/drawing/2014/main" id="{2F3C589F-C7C3-4009-9F0C-3FF33C3776B9}"/>
                  </a:ext>
                </a:extLst>
              </p:cNvPr>
              <p:cNvSpPr/>
              <p:nvPr/>
            </p:nvSpPr>
            <p:spPr>
              <a:xfrm>
                <a:off x="5789325" y="3305639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7" name="Google Shape;3072;p45">
                <a:extLst>
                  <a:ext uri="{FF2B5EF4-FFF2-40B4-BE49-F238E27FC236}">
                    <a16:creationId xmlns:a16="http://schemas.microsoft.com/office/drawing/2014/main" id="{76E5EACC-61CF-4316-83F5-46E7B6874C20}"/>
                  </a:ext>
                </a:extLst>
              </p:cNvPr>
              <p:cNvSpPr/>
              <p:nvPr/>
            </p:nvSpPr>
            <p:spPr>
              <a:xfrm>
                <a:off x="5685143" y="2945960"/>
                <a:ext cx="532181" cy="538553"/>
              </a:xfrm>
              <a:custGeom>
                <a:avLst/>
                <a:gdLst/>
                <a:ahLst/>
                <a:cxnLst/>
                <a:rect l="l" t="t" r="r" b="b"/>
                <a:pathLst>
                  <a:path w="26726" h="27046" extrusionOk="0">
                    <a:moveTo>
                      <a:pt x="11845" y="1"/>
                    </a:moveTo>
                    <a:lnTo>
                      <a:pt x="11574" y="26"/>
                    </a:lnTo>
                    <a:lnTo>
                      <a:pt x="5627" y="840"/>
                    </a:lnTo>
                    <a:lnTo>
                      <a:pt x="5479" y="790"/>
                    </a:lnTo>
                    <a:lnTo>
                      <a:pt x="5356" y="741"/>
                    </a:lnTo>
                    <a:lnTo>
                      <a:pt x="5232" y="667"/>
                    </a:lnTo>
                    <a:lnTo>
                      <a:pt x="5133" y="568"/>
                    </a:lnTo>
                    <a:lnTo>
                      <a:pt x="5035" y="445"/>
                    </a:lnTo>
                    <a:lnTo>
                      <a:pt x="4615" y="494"/>
                    </a:lnTo>
                    <a:lnTo>
                      <a:pt x="4443" y="593"/>
                    </a:lnTo>
                    <a:lnTo>
                      <a:pt x="4270" y="667"/>
                    </a:lnTo>
                    <a:lnTo>
                      <a:pt x="4048" y="741"/>
                    </a:lnTo>
                    <a:lnTo>
                      <a:pt x="3801" y="790"/>
                    </a:lnTo>
                    <a:lnTo>
                      <a:pt x="2074" y="1013"/>
                    </a:lnTo>
                    <a:lnTo>
                      <a:pt x="346" y="1210"/>
                    </a:lnTo>
                    <a:lnTo>
                      <a:pt x="272" y="1284"/>
                    </a:lnTo>
                    <a:lnTo>
                      <a:pt x="174" y="1358"/>
                    </a:lnTo>
                    <a:lnTo>
                      <a:pt x="149" y="1407"/>
                    </a:lnTo>
                    <a:lnTo>
                      <a:pt x="75" y="1506"/>
                    </a:lnTo>
                    <a:lnTo>
                      <a:pt x="50" y="1629"/>
                    </a:lnTo>
                    <a:lnTo>
                      <a:pt x="1" y="1827"/>
                    </a:lnTo>
                    <a:lnTo>
                      <a:pt x="75" y="1926"/>
                    </a:lnTo>
                    <a:lnTo>
                      <a:pt x="149" y="2049"/>
                    </a:lnTo>
                    <a:lnTo>
                      <a:pt x="223" y="2222"/>
                    </a:lnTo>
                    <a:lnTo>
                      <a:pt x="272" y="2394"/>
                    </a:lnTo>
                    <a:lnTo>
                      <a:pt x="667" y="3776"/>
                    </a:lnTo>
                    <a:lnTo>
                      <a:pt x="1062" y="5158"/>
                    </a:lnTo>
                    <a:lnTo>
                      <a:pt x="1481" y="6540"/>
                    </a:lnTo>
                    <a:lnTo>
                      <a:pt x="1926" y="7897"/>
                    </a:lnTo>
                    <a:lnTo>
                      <a:pt x="2197" y="8687"/>
                    </a:lnTo>
                    <a:lnTo>
                      <a:pt x="2419" y="9501"/>
                    </a:lnTo>
                    <a:lnTo>
                      <a:pt x="2863" y="11130"/>
                    </a:lnTo>
                    <a:lnTo>
                      <a:pt x="3110" y="11944"/>
                    </a:lnTo>
                    <a:lnTo>
                      <a:pt x="3381" y="12734"/>
                    </a:lnTo>
                    <a:lnTo>
                      <a:pt x="3678" y="13523"/>
                    </a:lnTo>
                    <a:lnTo>
                      <a:pt x="4023" y="14288"/>
                    </a:lnTo>
                    <a:lnTo>
                      <a:pt x="4072" y="14757"/>
                    </a:lnTo>
                    <a:lnTo>
                      <a:pt x="4122" y="14979"/>
                    </a:lnTo>
                    <a:lnTo>
                      <a:pt x="4171" y="15201"/>
                    </a:lnTo>
                    <a:lnTo>
                      <a:pt x="4245" y="15423"/>
                    </a:lnTo>
                    <a:lnTo>
                      <a:pt x="4344" y="15621"/>
                    </a:lnTo>
                    <a:lnTo>
                      <a:pt x="4517" y="15794"/>
                    </a:lnTo>
                    <a:lnTo>
                      <a:pt x="4739" y="15942"/>
                    </a:lnTo>
                    <a:lnTo>
                      <a:pt x="4714" y="16016"/>
                    </a:lnTo>
                    <a:lnTo>
                      <a:pt x="4714" y="16065"/>
                    </a:lnTo>
                    <a:lnTo>
                      <a:pt x="4763" y="16164"/>
                    </a:lnTo>
                    <a:lnTo>
                      <a:pt x="4862" y="16262"/>
                    </a:lnTo>
                    <a:lnTo>
                      <a:pt x="4961" y="16336"/>
                    </a:lnTo>
                    <a:lnTo>
                      <a:pt x="5035" y="16435"/>
                    </a:lnTo>
                    <a:lnTo>
                      <a:pt x="5109" y="16509"/>
                    </a:lnTo>
                    <a:lnTo>
                      <a:pt x="5133" y="16583"/>
                    </a:lnTo>
                    <a:lnTo>
                      <a:pt x="5133" y="16633"/>
                    </a:lnTo>
                    <a:lnTo>
                      <a:pt x="5109" y="16707"/>
                    </a:lnTo>
                    <a:lnTo>
                      <a:pt x="5084" y="16781"/>
                    </a:lnTo>
                    <a:lnTo>
                      <a:pt x="5232" y="17842"/>
                    </a:lnTo>
                    <a:lnTo>
                      <a:pt x="5207" y="18088"/>
                    </a:lnTo>
                    <a:lnTo>
                      <a:pt x="5207" y="18064"/>
                    </a:lnTo>
                    <a:lnTo>
                      <a:pt x="4985" y="18829"/>
                    </a:lnTo>
                    <a:lnTo>
                      <a:pt x="4862" y="19199"/>
                    </a:lnTo>
                    <a:lnTo>
                      <a:pt x="4788" y="19594"/>
                    </a:lnTo>
                    <a:lnTo>
                      <a:pt x="4739" y="19964"/>
                    </a:lnTo>
                    <a:lnTo>
                      <a:pt x="4739" y="20161"/>
                    </a:lnTo>
                    <a:lnTo>
                      <a:pt x="4739" y="20359"/>
                    </a:lnTo>
                    <a:lnTo>
                      <a:pt x="4763" y="20556"/>
                    </a:lnTo>
                    <a:lnTo>
                      <a:pt x="4813" y="20753"/>
                    </a:lnTo>
                    <a:lnTo>
                      <a:pt x="4887" y="20951"/>
                    </a:lnTo>
                    <a:lnTo>
                      <a:pt x="4985" y="21148"/>
                    </a:lnTo>
                    <a:lnTo>
                      <a:pt x="4961" y="21148"/>
                    </a:lnTo>
                    <a:lnTo>
                      <a:pt x="4985" y="21296"/>
                    </a:lnTo>
                    <a:lnTo>
                      <a:pt x="5010" y="21444"/>
                    </a:lnTo>
                    <a:lnTo>
                      <a:pt x="5035" y="21494"/>
                    </a:lnTo>
                    <a:lnTo>
                      <a:pt x="5084" y="21568"/>
                    </a:lnTo>
                    <a:lnTo>
                      <a:pt x="5133" y="21617"/>
                    </a:lnTo>
                    <a:lnTo>
                      <a:pt x="5207" y="21642"/>
                    </a:lnTo>
                    <a:lnTo>
                      <a:pt x="5282" y="21790"/>
                    </a:lnTo>
                    <a:lnTo>
                      <a:pt x="5331" y="21938"/>
                    </a:lnTo>
                    <a:lnTo>
                      <a:pt x="5356" y="22086"/>
                    </a:lnTo>
                    <a:lnTo>
                      <a:pt x="5380" y="22234"/>
                    </a:lnTo>
                    <a:lnTo>
                      <a:pt x="5331" y="22530"/>
                    </a:lnTo>
                    <a:lnTo>
                      <a:pt x="5282" y="22826"/>
                    </a:lnTo>
                    <a:lnTo>
                      <a:pt x="5232" y="23122"/>
                    </a:lnTo>
                    <a:lnTo>
                      <a:pt x="5232" y="23419"/>
                    </a:lnTo>
                    <a:lnTo>
                      <a:pt x="5232" y="23567"/>
                    </a:lnTo>
                    <a:lnTo>
                      <a:pt x="5282" y="23715"/>
                    </a:lnTo>
                    <a:lnTo>
                      <a:pt x="5356" y="23863"/>
                    </a:lnTo>
                    <a:lnTo>
                      <a:pt x="5454" y="23986"/>
                    </a:lnTo>
                    <a:lnTo>
                      <a:pt x="5430" y="23986"/>
                    </a:lnTo>
                    <a:lnTo>
                      <a:pt x="5504" y="24208"/>
                    </a:lnTo>
                    <a:lnTo>
                      <a:pt x="5602" y="24406"/>
                    </a:lnTo>
                    <a:lnTo>
                      <a:pt x="5726" y="24578"/>
                    </a:lnTo>
                    <a:lnTo>
                      <a:pt x="5800" y="24652"/>
                    </a:lnTo>
                    <a:lnTo>
                      <a:pt x="5898" y="24702"/>
                    </a:lnTo>
                    <a:lnTo>
                      <a:pt x="5800" y="24850"/>
                    </a:lnTo>
                    <a:lnTo>
                      <a:pt x="5750" y="24899"/>
                    </a:lnTo>
                    <a:lnTo>
                      <a:pt x="5701" y="24924"/>
                    </a:lnTo>
                    <a:lnTo>
                      <a:pt x="5504" y="24948"/>
                    </a:lnTo>
                    <a:lnTo>
                      <a:pt x="5528" y="24973"/>
                    </a:lnTo>
                    <a:lnTo>
                      <a:pt x="5602" y="25072"/>
                    </a:lnTo>
                    <a:lnTo>
                      <a:pt x="5726" y="25146"/>
                    </a:lnTo>
                    <a:lnTo>
                      <a:pt x="5726" y="25269"/>
                    </a:lnTo>
                    <a:lnTo>
                      <a:pt x="5849" y="25319"/>
                    </a:lnTo>
                    <a:lnTo>
                      <a:pt x="5948" y="25393"/>
                    </a:lnTo>
                    <a:lnTo>
                      <a:pt x="6071" y="25516"/>
                    </a:lnTo>
                    <a:lnTo>
                      <a:pt x="6145" y="25664"/>
                    </a:lnTo>
                    <a:lnTo>
                      <a:pt x="6170" y="25664"/>
                    </a:lnTo>
                    <a:lnTo>
                      <a:pt x="6244" y="25738"/>
                    </a:lnTo>
                    <a:lnTo>
                      <a:pt x="6293" y="25837"/>
                    </a:lnTo>
                    <a:lnTo>
                      <a:pt x="6343" y="26059"/>
                    </a:lnTo>
                    <a:lnTo>
                      <a:pt x="6367" y="26158"/>
                    </a:lnTo>
                    <a:lnTo>
                      <a:pt x="6417" y="26256"/>
                    </a:lnTo>
                    <a:lnTo>
                      <a:pt x="6515" y="26330"/>
                    </a:lnTo>
                    <a:lnTo>
                      <a:pt x="6639" y="26380"/>
                    </a:lnTo>
                    <a:lnTo>
                      <a:pt x="6688" y="26503"/>
                    </a:lnTo>
                    <a:lnTo>
                      <a:pt x="6737" y="26602"/>
                    </a:lnTo>
                    <a:lnTo>
                      <a:pt x="6787" y="26676"/>
                    </a:lnTo>
                    <a:lnTo>
                      <a:pt x="6861" y="26750"/>
                    </a:lnTo>
                    <a:lnTo>
                      <a:pt x="7009" y="26824"/>
                    </a:lnTo>
                    <a:lnTo>
                      <a:pt x="7182" y="26873"/>
                    </a:lnTo>
                    <a:lnTo>
                      <a:pt x="7354" y="26873"/>
                    </a:lnTo>
                    <a:lnTo>
                      <a:pt x="7552" y="26849"/>
                    </a:lnTo>
                    <a:lnTo>
                      <a:pt x="7897" y="26824"/>
                    </a:lnTo>
                    <a:lnTo>
                      <a:pt x="13671" y="26454"/>
                    </a:lnTo>
                    <a:lnTo>
                      <a:pt x="16559" y="26256"/>
                    </a:lnTo>
                    <a:lnTo>
                      <a:pt x="19446" y="26010"/>
                    </a:lnTo>
                    <a:lnTo>
                      <a:pt x="19939" y="26010"/>
                    </a:lnTo>
                    <a:lnTo>
                      <a:pt x="20161" y="26059"/>
                    </a:lnTo>
                    <a:lnTo>
                      <a:pt x="20359" y="26108"/>
                    </a:lnTo>
                    <a:lnTo>
                      <a:pt x="20556" y="26182"/>
                    </a:lnTo>
                    <a:lnTo>
                      <a:pt x="20729" y="26306"/>
                    </a:lnTo>
                    <a:lnTo>
                      <a:pt x="20902" y="26429"/>
                    </a:lnTo>
                    <a:lnTo>
                      <a:pt x="21074" y="26602"/>
                    </a:lnTo>
                    <a:lnTo>
                      <a:pt x="21124" y="26725"/>
                    </a:lnTo>
                    <a:lnTo>
                      <a:pt x="21198" y="26824"/>
                    </a:lnTo>
                    <a:lnTo>
                      <a:pt x="21272" y="26898"/>
                    </a:lnTo>
                    <a:lnTo>
                      <a:pt x="21370" y="26972"/>
                    </a:lnTo>
                    <a:lnTo>
                      <a:pt x="21444" y="27021"/>
                    </a:lnTo>
                    <a:lnTo>
                      <a:pt x="21543" y="27046"/>
                    </a:lnTo>
                    <a:lnTo>
                      <a:pt x="21765" y="27046"/>
                    </a:lnTo>
                    <a:lnTo>
                      <a:pt x="21913" y="26947"/>
                    </a:lnTo>
                    <a:lnTo>
                      <a:pt x="22037" y="26849"/>
                    </a:lnTo>
                    <a:lnTo>
                      <a:pt x="22061" y="26725"/>
                    </a:lnTo>
                    <a:lnTo>
                      <a:pt x="22037" y="26577"/>
                    </a:lnTo>
                    <a:lnTo>
                      <a:pt x="22037" y="26404"/>
                    </a:lnTo>
                    <a:lnTo>
                      <a:pt x="22037" y="26281"/>
                    </a:lnTo>
                    <a:lnTo>
                      <a:pt x="22037" y="26010"/>
                    </a:lnTo>
                    <a:lnTo>
                      <a:pt x="22012" y="25763"/>
                    </a:lnTo>
                    <a:lnTo>
                      <a:pt x="21963" y="25516"/>
                    </a:lnTo>
                    <a:lnTo>
                      <a:pt x="21913" y="25245"/>
                    </a:lnTo>
                    <a:lnTo>
                      <a:pt x="21839" y="24998"/>
                    </a:lnTo>
                    <a:lnTo>
                      <a:pt x="21815" y="24751"/>
                    </a:lnTo>
                    <a:lnTo>
                      <a:pt x="21815" y="24480"/>
                    </a:lnTo>
                    <a:lnTo>
                      <a:pt x="21864" y="24233"/>
                    </a:lnTo>
                    <a:lnTo>
                      <a:pt x="21963" y="24159"/>
                    </a:lnTo>
                    <a:lnTo>
                      <a:pt x="22086" y="24109"/>
                    </a:lnTo>
                    <a:lnTo>
                      <a:pt x="22185" y="24085"/>
                    </a:lnTo>
                    <a:lnTo>
                      <a:pt x="22308" y="24060"/>
                    </a:lnTo>
                    <a:lnTo>
                      <a:pt x="22407" y="24085"/>
                    </a:lnTo>
                    <a:lnTo>
                      <a:pt x="22530" y="24109"/>
                    </a:lnTo>
                    <a:lnTo>
                      <a:pt x="22728" y="24233"/>
                    </a:lnTo>
                    <a:lnTo>
                      <a:pt x="22777" y="24332"/>
                    </a:lnTo>
                    <a:lnTo>
                      <a:pt x="22802" y="24381"/>
                    </a:lnTo>
                    <a:lnTo>
                      <a:pt x="22876" y="24430"/>
                    </a:lnTo>
                    <a:lnTo>
                      <a:pt x="22925" y="24455"/>
                    </a:lnTo>
                    <a:lnTo>
                      <a:pt x="23073" y="24480"/>
                    </a:lnTo>
                    <a:lnTo>
                      <a:pt x="23196" y="24480"/>
                    </a:lnTo>
                    <a:lnTo>
                      <a:pt x="23567" y="24455"/>
                    </a:lnTo>
                    <a:lnTo>
                      <a:pt x="23887" y="24455"/>
                    </a:lnTo>
                    <a:lnTo>
                      <a:pt x="24183" y="24480"/>
                    </a:lnTo>
                    <a:lnTo>
                      <a:pt x="24331" y="24529"/>
                    </a:lnTo>
                    <a:lnTo>
                      <a:pt x="24455" y="24578"/>
                    </a:lnTo>
                    <a:lnTo>
                      <a:pt x="24554" y="24480"/>
                    </a:lnTo>
                    <a:lnTo>
                      <a:pt x="24652" y="24381"/>
                    </a:lnTo>
                    <a:lnTo>
                      <a:pt x="24776" y="24208"/>
                    </a:lnTo>
                    <a:lnTo>
                      <a:pt x="24825" y="24060"/>
                    </a:lnTo>
                    <a:lnTo>
                      <a:pt x="24874" y="23912"/>
                    </a:lnTo>
                    <a:lnTo>
                      <a:pt x="24874" y="23764"/>
                    </a:lnTo>
                    <a:lnTo>
                      <a:pt x="24899" y="23616"/>
                    </a:lnTo>
                    <a:lnTo>
                      <a:pt x="24874" y="23344"/>
                    </a:lnTo>
                    <a:lnTo>
                      <a:pt x="24825" y="23073"/>
                    </a:lnTo>
                    <a:lnTo>
                      <a:pt x="24776" y="22703"/>
                    </a:lnTo>
                    <a:lnTo>
                      <a:pt x="24726" y="22333"/>
                    </a:lnTo>
                    <a:lnTo>
                      <a:pt x="24726" y="21987"/>
                    </a:lnTo>
                    <a:lnTo>
                      <a:pt x="24751" y="21642"/>
                    </a:lnTo>
                    <a:lnTo>
                      <a:pt x="24776" y="21296"/>
                    </a:lnTo>
                    <a:lnTo>
                      <a:pt x="24825" y="20951"/>
                    </a:lnTo>
                    <a:lnTo>
                      <a:pt x="24899" y="20605"/>
                    </a:lnTo>
                    <a:lnTo>
                      <a:pt x="24998" y="20260"/>
                    </a:lnTo>
                    <a:lnTo>
                      <a:pt x="25220" y="19618"/>
                    </a:lnTo>
                    <a:lnTo>
                      <a:pt x="25491" y="18952"/>
                    </a:lnTo>
                    <a:lnTo>
                      <a:pt x="25787" y="18286"/>
                    </a:lnTo>
                    <a:lnTo>
                      <a:pt x="26083" y="17644"/>
                    </a:lnTo>
                    <a:lnTo>
                      <a:pt x="26380" y="17027"/>
                    </a:lnTo>
                    <a:lnTo>
                      <a:pt x="26676" y="16386"/>
                    </a:lnTo>
                    <a:lnTo>
                      <a:pt x="26700" y="16287"/>
                    </a:lnTo>
                    <a:lnTo>
                      <a:pt x="26725" y="16188"/>
                    </a:lnTo>
                    <a:lnTo>
                      <a:pt x="26700" y="16090"/>
                    </a:lnTo>
                    <a:lnTo>
                      <a:pt x="26676" y="15991"/>
                    </a:lnTo>
                    <a:lnTo>
                      <a:pt x="26577" y="16090"/>
                    </a:lnTo>
                    <a:lnTo>
                      <a:pt x="26454" y="16164"/>
                    </a:lnTo>
                    <a:lnTo>
                      <a:pt x="26330" y="16262"/>
                    </a:lnTo>
                    <a:lnTo>
                      <a:pt x="26182" y="16336"/>
                    </a:lnTo>
                    <a:lnTo>
                      <a:pt x="26256" y="16188"/>
                    </a:lnTo>
                    <a:lnTo>
                      <a:pt x="26182" y="16164"/>
                    </a:lnTo>
                    <a:lnTo>
                      <a:pt x="25837" y="16164"/>
                    </a:lnTo>
                    <a:lnTo>
                      <a:pt x="25738" y="16139"/>
                    </a:lnTo>
                    <a:lnTo>
                      <a:pt x="25664" y="16065"/>
                    </a:lnTo>
                    <a:lnTo>
                      <a:pt x="25615" y="15966"/>
                    </a:lnTo>
                    <a:lnTo>
                      <a:pt x="25565" y="15942"/>
                    </a:lnTo>
                    <a:lnTo>
                      <a:pt x="24948" y="15572"/>
                    </a:lnTo>
                    <a:lnTo>
                      <a:pt x="24825" y="15201"/>
                    </a:lnTo>
                    <a:lnTo>
                      <a:pt x="24702" y="14831"/>
                    </a:lnTo>
                    <a:lnTo>
                      <a:pt x="24652" y="14436"/>
                    </a:lnTo>
                    <a:lnTo>
                      <a:pt x="24628" y="14239"/>
                    </a:lnTo>
                    <a:lnTo>
                      <a:pt x="24628" y="14042"/>
                    </a:lnTo>
                    <a:lnTo>
                      <a:pt x="24554" y="13992"/>
                    </a:lnTo>
                    <a:lnTo>
                      <a:pt x="24480" y="13918"/>
                    </a:lnTo>
                    <a:lnTo>
                      <a:pt x="24430" y="13819"/>
                    </a:lnTo>
                    <a:lnTo>
                      <a:pt x="24381" y="13745"/>
                    </a:lnTo>
                    <a:lnTo>
                      <a:pt x="24381" y="13647"/>
                    </a:lnTo>
                    <a:lnTo>
                      <a:pt x="24356" y="13548"/>
                    </a:lnTo>
                    <a:lnTo>
                      <a:pt x="24406" y="13351"/>
                    </a:lnTo>
                    <a:lnTo>
                      <a:pt x="24183" y="13351"/>
                    </a:lnTo>
                    <a:lnTo>
                      <a:pt x="23986" y="13326"/>
                    </a:lnTo>
                    <a:lnTo>
                      <a:pt x="23813" y="13301"/>
                    </a:lnTo>
                    <a:lnTo>
                      <a:pt x="23665" y="13252"/>
                    </a:lnTo>
                    <a:lnTo>
                      <a:pt x="23517" y="13178"/>
                    </a:lnTo>
                    <a:lnTo>
                      <a:pt x="23418" y="13104"/>
                    </a:lnTo>
                    <a:lnTo>
                      <a:pt x="23320" y="13005"/>
                    </a:lnTo>
                    <a:lnTo>
                      <a:pt x="23221" y="12906"/>
                    </a:lnTo>
                    <a:lnTo>
                      <a:pt x="23147" y="12783"/>
                    </a:lnTo>
                    <a:lnTo>
                      <a:pt x="23098" y="12660"/>
                    </a:lnTo>
                    <a:lnTo>
                      <a:pt x="23024" y="12364"/>
                    </a:lnTo>
                    <a:lnTo>
                      <a:pt x="22974" y="12043"/>
                    </a:lnTo>
                    <a:lnTo>
                      <a:pt x="22974" y="11673"/>
                    </a:lnTo>
                    <a:lnTo>
                      <a:pt x="22826" y="11673"/>
                    </a:lnTo>
                    <a:lnTo>
                      <a:pt x="22678" y="11623"/>
                    </a:lnTo>
                    <a:lnTo>
                      <a:pt x="22555" y="11574"/>
                    </a:lnTo>
                    <a:lnTo>
                      <a:pt x="22456" y="11500"/>
                    </a:lnTo>
                    <a:lnTo>
                      <a:pt x="22357" y="11426"/>
                    </a:lnTo>
                    <a:lnTo>
                      <a:pt x="22259" y="11327"/>
                    </a:lnTo>
                    <a:lnTo>
                      <a:pt x="22111" y="11130"/>
                    </a:lnTo>
                    <a:lnTo>
                      <a:pt x="21864" y="10686"/>
                    </a:lnTo>
                    <a:lnTo>
                      <a:pt x="21740" y="10464"/>
                    </a:lnTo>
                    <a:lnTo>
                      <a:pt x="21568" y="10266"/>
                    </a:lnTo>
                    <a:lnTo>
                      <a:pt x="21296" y="10266"/>
                    </a:lnTo>
                    <a:lnTo>
                      <a:pt x="21173" y="10241"/>
                    </a:lnTo>
                    <a:lnTo>
                      <a:pt x="21074" y="10167"/>
                    </a:lnTo>
                    <a:lnTo>
                      <a:pt x="21000" y="10093"/>
                    </a:lnTo>
                    <a:lnTo>
                      <a:pt x="20926" y="9995"/>
                    </a:lnTo>
                    <a:lnTo>
                      <a:pt x="20877" y="9871"/>
                    </a:lnTo>
                    <a:lnTo>
                      <a:pt x="20827" y="9748"/>
                    </a:lnTo>
                    <a:lnTo>
                      <a:pt x="20655" y="9600"/>
                    </a:lnTo>
                    <a:lnTo>
                      <a:pt x="20507" y="9452"/>
                    </a:lnTo>
                    <a:lnTo>
                      <a:pt x="20383" y="9279"/>
                    </a:lnTo>
                    <a:lnTo>
                      <a:pt x="20260" y="9106"/>
                    </a:lnTo>
                    <a:lnTo>
                      <a:pt x="19865" y="8514"/>
                    </a:lnTo>
                    <a:lnTo>
                      <a:pt x="19668" y="8218"/>
                    </a:lnTo>
                    <a:lnTo>
                      <a:pt x="19446" y="7947"/>
                    </a:lnTo>
                    <a:lnTo>
                      <a:pt x="19149" y="7897"/>
                    </a:lnTo>
                    <a:lnTo>
                      <a:pt x="18878" y="7848"/>
                    </a:lnTo>
                    <a:lnTo>
                      <a:pt x="18755" y="7799"/>
                    </a:lnTo>
                    <a:lnTo>
                      <a:pt x="18631" y="7700"/>
                    </a:lnTo>
                    <a:lnTo>
                      <a:pt x="18557" y="7601"/>
                    </a:lnTo>
                    <a:lnTo>
                      <a:pt x="18483" y="7428"/>
                    </a:lnTo>
                    <a:lnTo>
                      <a:pt x="18360" y="7428"/>
                    </a:lnTo>
                    <a:lnTo>
                      <a:pt x="18286" y="7379"/>
                    </a:lnTo>
                    <a:lnTo>
                      <a:pt x="18261" y="7354"/>
                    </a:lnTo>
                    <a:lnTo>
                      <a:pt x="18236" y="7305"/>
                    </a:lnTo>
                    <a:lnTo>
                      <a:pt x="18236" y="7182"/>
                    </a:lnTo>
                    <a:lnTo>
                      <a:pt x="18162" y="7206"/>
                    </a:lnTo>
                    <a:lnTo>
                      <a:pt x="18014" y="7206"/>
                    </a:lnTo>
                    <a:lnTo>
                      <a:pt x="17940" y="7157"/>
                    </a:lnTo>
                    <a:lnTo>
                      <a:pt x="17842" y="7058"/>
                    </a:lnTo>
                    <a:lnTo>
                      <a:pt x="17768" y="6935"/>
                    </a:lnTo>
                    <a:lnTo>
                      <a:pt x="17546" y="6713"/>
                    </a:lnTo>
                    <a:lnTo>
                      <a:pt x="17373" y="6663"/>
                    </a:lnTo>
                    <a:lnTo>
                      <a:pt x="17225" y="6565"/>
                    </a:lnTo>
                    <a:lnTo>
                      <a:pt x="17101" y="6417"/>
                    </a:lnTo>
                    <a:lnTo>
                      <a:pt x="17052" y="6244"/>
                    </a:lnTo>
                    <a:lnTo>
                      <a:pt x="16484" y="5750"/>
                    </a:lnTo>
                    <a:lnTo>
                      <a:pt x="16213" y="5528"/>
                    </a:lnTo>
                    <a:lnTo>
                      <a:pt x="15942" y="5257"/>
                    </a:lnTo>
                    <a:lnTo>
                      <a:pt x="15695" y="4985"/>
                    </a:lnTo>
                    <a:lnTo>
                      <a:pt x="15497" y="4689"/>
                    </a:lnTo>
                    <a:lnTo>
                      <a:pt x="15423" y="4541"/>
                    </a:lnTo>
                    <a:lnTo>
                      <a:pt x="15349" y="4344"/>
                    </a:lnTo>
                    <a:lnTo>
                      <a:pt x="15275" y="4171"/>
                    </a:lnTo>
                    <a:lnTo>
                      <a:pt x="15226" y="3974"/>
                    </a:lnTo>
                    <a:lnTo>
                      <a:pt x="15201" y="3875"/>
                    </a:lnTo>
                    <a:lnTo>
                      <a:pt x="15152" y="3801"/>
                    </a:lnTo>
                    <a:lnTo>
                      <a:pt x="15004" y="3702"/>
                    </a:lnTo>
                    <a:lnTo>
                      <a:pt x="14856" y="3604"/>
                    </a:lnTo>
                    <a:lnTo>
                      <a:pt x="14683" y="3505"/>
                    </a:lnTo>
                    <a:lnTo>
                      <a:pt x="14535" y="3406"/>
                    </a:lnTo>
                    <a:lnTo>
                      <a:pt x="14140" y="3283"/>
                    </a:lnTo>
                    <a:lnTo>
                      <a:pt x="13745" y="3135"/>
                    </a:lnTo>
                    <a:lnTo>
                      <a:pt x="13548" y="3036"/>
                    </a:lnTo>
                    <a:lnTo>
                      <a:pt x="13375" y="2937"/>
                    </a:lnTo>
                    <a:lnTo>
                      <a:pt x="13203" y="2814"/>
                    </a:lnTo>
                    <a:lnTo>
                      <a:pt x="13054" y="2691"/>
                    </a:lnTo>
                    <a:lnTo>
                      <a:pt x="12906" y="2691"/>
                    </a:lnTo>
                    <a:lnTo>
                      <a:pt x="12758" y="2641"/>
                    </a:lnTo>
                    <a:lnTo>
                      <a:pt x="12709" y="2617"/>
                    </a:lnTo>
                    <a:lnTo>
                      <a:pt x="12635" y="2592"/>
                    </a:lnTo>
                    <a:lnTo>
                      <a:pt x="12586" y="2518"/>
                    </a:lnTo>
                    <a:lnTo>
                      <a:pt x="12561" y="2444"/>
                    </a:lnTo>
                    <a:lnTo>
                      <a:pt x="12413" y="2444"/>
                    </a:lnTo>
                    <a:lnTo>
                      <a:pt x="12290" y="2419"/>
                    </a:lnTo>
                    <a:lnTo>
                      <a:pt x="12216" y="2394"/>
                    </a:lnTo>
                    <a:lnTo>
                      <a:pt x="12166" y="2345"/>
                    </a:lnTo>
                    <a:lnTo>
                      <a:pt x="12117" y="2296"/>
                    </a:lnTo>
                    <a:lnTo>
                      <a:pt x="12092" y="2197"/>
                    </a:lnTo>
                    <a:lnTo>
                      <a:pt x="11895" y="2148"/>
                    </a:lnTo>
                    <a:lnTo>
                      <a:pt x="11747" y="2049"/>
                    </a:lnTo>
                    <a:lnTo>
                      <a:pt x="11697" y="2000"/>
                    </a:lnTo>
                    <a:lnTo>
                      <a:pt x="11648" y="1926"/>
                    </a:lnTo>
                    <a:lnTo>
                      <a:pt x="11623" y="1827"/>
                    </a:lnTo>
                    <a:lnTo>
                      <a:pt x="11623" y="1728"/>
                    </a:lnTo>
                    <a:lnTo>
                      <a:pt x="11500" y="1679"/>
                    </a:lnTo>
                    <a:lnTo>
                      <a:pt x="11426" y="1605"/>
                    </a:lnTo>
                    <a:lnTo>
                      <a:pt x="11377" y="1555"/>
                    </a:lnTo>
                    <a:lnTo>
                      <a:pt x="11377" y="1506"/>
                    </a:lnTo>
                    <a:lnTo>
                      <a:pt x="11401" y="1432"/>
                    </a:lnTo>
                    <a:lnTo>
                      <a:pt x="11451" y="1383"/>
                    </a:lnTo>
                    <a:lnTo>
                      <a:pt x="11623" y="1259"/>
                    </a:lnTo>
                    <a:lnTo>
                      <a:pt x="11623" y="1111"/>
                    </a:lnTo>
                    <a:lnTo>
                      <a:pt x="11648" y="988"/>
                    </a:lnTo>
                    <a:lnTo>
                      <a:pt x="11673" y="914"/>
                    </a:lnTo>
                    <a:lnTo>
                      <a:pt x="11722" y="865"/>
                    </a:lnTo>
                    <a:lnTo>
                      <a:pt x="11771" y="815"/>
                    </a:lnTo>
                    <a:lnTo>
                      <a:pt x="11845" y="790"/>
                    </a:lnTo>
                    <a:lnTo>
                      <a:pt x="11919" y="642"/>
                    </a:lnTo>
                    <a:lnTo>
                      <a:pt x="11969" y="568"/>
                    </a:lnTo>
                    <a:lnTo>
                      <a:pt x="12018" y="544"/>
                    </a:lnTo>
                    <a:lnTo>
                      <a:pt x="12092" y="519"/>
                    </a:lnTo>
                    <a:lnTo>
                      <a:pt x="12166" y="519"/>
                    </a:lnTo>
                    <a:lnTo>
                      <a:pt x="12314" y="544"/>
                    </a:lnTo>
                    <a:lnTo>
                      <a:pt x="12290" y="371"/>
                    </a:lnTo>
                    <a:lnTo>
                      <a:pt x="12265" y="248"/>
                    </a:lnTo>
                    <a:lnTo>
                      <a:pt x="12191" y="149"/>
                    </a:lnTo>
                    <a:lnTo>
                      <a:pt x="12092" y="75"/>
                    </a:lnTo>
                    <a:lnTo>
                      <a:pt x="12117" y="50"/>
                    </a:lnTo>
                    <a:lnTo>
                      <a:pt x="12067" y="50"/>
                    </a:lnTo>
                    <a:lnTo>
                      <a:pt x="11969" y="26"/>
                    </a:lnTo>
                    <a:lnTo>
                      <a:pt x="118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8" name="Google Shape;3073;p45">
                <a:extLst>
                  <a:ext uri="{FF2B5EF4-FFF2-40B4-BE49-F238E27FC236}">
                    <a16:creationId xmlns:a16="http://schemas.microsoft.com/office/drawing/2014/main" id="{24ADD741-6E8C-4646-BB7C-A2188AD778B0}"/>
                  </a:ext>
                </a:extLst>
              </p:cNvPr>
              <p:cNvSpPr/>
              <p:nvPr/>
            </p:nvSpPr>
            <p:spPr>
              <a:xfrm>
                <a:off x="6048267" y="3088454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25" y="26"/>
                    </a:moveTo>
                    <a:lnTo>
                      <a:pt x="25" y="26"/>
                    </a:lnTo>
                    <a:lnTo>
                      <a:pt x="0" y="1"/>
                    </a:lnTo>
                    <a:lnTo>
                      <a:pt x="25" y="26"/>
                    </a:lnTo>
                    <a:lnTo>
                      <a:pt x="25" y="2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79" name="Google Shape;3074;p45">
                <a:extLst>
                  <a:ext uri="{FF2B5EF4-FFF2-40B4-BE49-F238E27FC236}">
                    <a16:creationId xmlns:a16="http://schemas.microsoft.com/office/drawing/2014/main" id="{DA69B06E-63FE-41AC-A9C7-444154BB27C2}"/>
                  </a:ext>
                </a:extLst>
              </p:cNvPr>
              <p:cNvSpPr/>
              <p:nvPr/>
            </p:nvSpPr>
            <p:spPr>
              <a:xfrm>
                <a:off x="6171107" y="3211294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0" name="Google Shape;3075;p45">
                <a:extLst>
                  <a:ext uri="{FF2B5EF4-FFF2-40B4-BE49-F238E27FC236}">
                    <a16:creationId xmlns:a16="http://schemas.microsoft.com/office/drawing/2014/main" id="{96874B52-4B2C-4F13-9DA3-3EA9DCE829A6}"/>
                  </a:ext>
                </a:extLst>
              </p:cNvPr>
              <p:cNvSpPr/>
              <p:nvPr/>
            </p:nvSpPr>
            <p:spPr>
              <a:xfrm>
                <a:off x="5916586" y="2980369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1" name="Google Shape;3076;p45">
                <a:extLst>
                  <a:ext uri="{FF2B5EF4-FFF2-40B4-BE49-F238E27FC236}">
                    <a16:creationId xmlns:a16="http://schemas.microsoft.com/office/drawing/2014/main" id="{B5273BC6-D00A-441E-B273-7DADAE52CE2E}"/>
                  </a:ext>
                </a:extLst>
              </p:cNvPr>
              <p:cNvSpPr/>
              <p:nvPr/>
            </p:nvSpPr>
            <p:spPr>
              <a:xfrm>
                <a:off x="6114596" y="3149884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2" name="Google Shape;3077;p45">
                <a:extLst>
                  <a:ext uri="{FF2B5EF4-FFF2-40B4-BE49-F238E27FC236}">
                    <a16:creationId xmlns:a16="http://schemas.microsoft.com/office/drawing/2014/main" id="{95DBF6C8-0C53-480D-8AE1-FB77A5103049}"/>
                  </a:ext>
                </a:extLst>
              </p:cNvPr>
              <p:cNvSpPr/>
              <p:nvPr/>
            </p:nvSpPr>
            <p:spPr>
              <a:xfrm>
                <a:off x="6142612" y="3178379"/>
                <a:ext cx="49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3" name="Google Shape;3078;p45">
                <a:extLst>
                  <a:ext uri="{FF2B5EF4-FFF2-40B4-BE49-F238E27FC236}">
                    <a16:creationId xmlns:a16="http://schemas.microsoft.com/office/drawing/2014/main" id="{FFC93725-D294-406F-AB23-7A5CEC229E3C}"/>
                  </a:ext>
                </a:extLst>
              </p:cNvPr>
              <p:cNvSpPr/>
              <p:nvPr/>
            </p:nvSpPr>
            <p:spPr>
              <a:xfrm>
                <a:off x="6114596" y="3150382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4" name="Google Shape;3079;p45">
                <a:extLst>
                  <a:ext uri="{FF2B5EF4-FFF2-40B4-BE49-F238E27FC236}">
                    <a16:creationId xmlns:a16="http://schemas.microsoft.com/office/drawing/2014/main" id="{3105A60A-0D5C-441A-B63C-51E99123A013}"/>
                  </a:ext>
                </a:extLst>
              </p:cNvPr>
              <p:cNvSpPr/>
              <p:nvPr/>
            </p:nvSpPr>
            <p:spPr>
              <a:xfrm>
                <a:off x="5916088" y="2980369"/>
                <a:ext cx="51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5" name="Google Shape;3080;p45">
                <a:extLst>
                  <a:ext uri="{FF2B5EF4-FFF2-40B4-BE49-F238E27FC236}">
                    <a16:creationId xmlns:a16="http://schemas.microsoft.com/office/drawing/2014/main" id="{1B1B4C2E-19D6-428A-AB0F-DF561A233909}"/>
                  </a:ext>
                </a:extLst>
              </p:cNvPr>
              <p:cNvSpPr/>
              <p:nvPr/>
            </p:nvSpPr>
            <p:spPr>
              <a:xfrm>
                <a:off x="5925427" y="2989708"/>
                <a:ext cx="996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50" h="25" extrusionOk="0">
                    <a:moveTo>
                      <a:pt x="0" y="0"/>
                    </a:moveTo>
                    <a:lnTo>
                      <a:pt x="50" y="25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6" name="Google Shape;3081;p45">
                <a:extLst>
                  <a:ext uri="{FF2B5EF4-FFF2-40B4-BE49-F238E27FC236}">
                    <a16:creationId xmlns:a16="http://schemas.microsoft.com/office/drawing/2014/main" id="{B3D99FE3-6B27-4093-ACDE-F5F955FE53DA}"/>
                  </a:ext>
                </a:extLst>
              </p:cNvPr>
              <p:cNvSpPr/>
              <p:nvPr/>
            </p:nvSpPr>
            <p:spPr>
              <a:xfrm>
                <a:off x="6053185" y="3093372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25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7" name="Google Shape;3082;p45">
                <a:extLst>
                  <a:ext uri="{FF2B5EF4-FFF2-40B4-BE49-F238E27FC236}">
                    <a16:creationId xmlns:a16="http://schemas.microsoft.com/office/drawing/2014/main" id="{29B5A569-961E-408E-BA73-EF0E2DE774CB}"/>
                  </a:ext>
                </a:extLst>
              </p:cNvPr>
              <p:cNvSpPr/>
              <p:nvPr/>
            </p:nvSpPr>
            <p:spPr>
              <a:xfrm>
                <a:off x="5935244" y="2994128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1" y="0"/>
                    </a:moveTo>
                    <a:lnTo>
                      <a:pt x="1" y="25"/>
                    </a:lnTo>
                    <a:lnTo>
                      <a:pt x="26" y="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8" name="Google Shape;3083;p45">
                <a:extLst>
                  <a:ext uri="{FF2B5EF4-FFF2-40B4-BE49-F238E27FC236}">
                    <a16:creationId xmlns:a16="http://schemas.microsoft.com/office/drawing/2014/main" id="{BB1B2188-2B19-4272-A9F4-99801FA75A50}"/>
                  </a:ext>
                </a:extLst>
              </p:cNvPr>
              <p:cNvSpPr/>
              <p:nvPr/>
            </p:nvSpPr>
            <p:spPr>
              <a:xfrm>
                <a:off x="6171107" y="3211294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26"/>
                    </a:lnTo>
                    <a:lnTo>
                      <a:pt x="25" y="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89" name="Google Shape;3084;p45">
                <a:extLst>
                  <a:ext uri="{FF2B5EF4-FFF2-40B4-BE49-F238E27FC236}">
                    <a16:creationId xmlns:a16="http://schemas.microsoft.com/office/drawing/2014/main" id="{80D69AF7-AB9A-4CDD-91AC-6EECA73A4561}"/>
                  </a:ext>
                </a:extLst>
              </p:cNvPr>
              <p:cNvSpPr/>
              <p:nvPr/>
            </p:nvSpPr>
            <p:spPr>
              <a:xfrm>
                <a:off x="6175528" y="3225551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25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0" name="Google Shape;3085;p45">
                <a:extLst>
                  <a:ext uri="{FF2B5EF4-FFF2-40B4-BE49-F238E27FC236}">
                    <a16:creationId xmlns:a16="http://schemas.microsoft.com/office/drawing/2014/main" id="{30B1D360-10F0-4690-BFE9-F1B1938AEF8A}"/>
                  </a:ext>
                </a:extLst>
              </p:cNvPr>
              <p:cNvSpPr/>
              <p:nvPr/>
            </p:nvSpPr>
            <p:spPr>
              <a:xfrm>
                <a:off x="5916586" y="2971030"/>
                <a:ext cx="20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1" name="Google Shape;3086;p45">
                <a:extLst>
                  <a:ext uri="{FF2B5EF4-FFF2-40B4-BE49-F238E27FC236}">
                    <a16:creationId xmlns:a16="http://schemas.microsoft.com/office/drawing/2014/main" id="{AD70A508-7765-4E1F-BB18-DA45C5ACB7BB}"/>
                  </a:ext>
                </a:extLst>
              </p:cNvPr>
              <p:cNvSpPr/>
              <p:nvPr/>
            </p:nvSpPr>
            <p:spPr>
              <a:xfrm>
                <a:off x="5930345" y="2957270"/>
                <a:ext cx="49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lnTo>
                      <a:pt x="25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2" name="Google Shape;3087;p45">
                <a:extLst>
                  <a:ext uri="{FF2B5EF4-FFF2-40B4-BE49-F238E27FC236}">
                    <a16:creationId xmlns:a16="http://schemas.microsoft.com/office/drawing/2014/main" id="{2B8857B0-BBC8-4868-AC50-9A36514C0AA3}"/>
                  </a:ext>
                </a:extLst>
              </p:cNvPr>
              <p:cNvSpPr/>
              <p:nvPr/>
            </p:nvSpPr>
            <p:spPr>
              <a:xfrm>
                <a:off x="6034010" y="3079135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26" y="25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26" y="25"/>
                    </a:lnTo>
                    <a:lnTo>
                      <a:pt x="26" y="25"/>
                    </a:lnTo>
                    <a:lnTo>
                      <a:pt x="26" y="25"/>
                    </a:lnTo>
                    <a:lnTo>
                      <a:pt x="26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3" name="Google Shape;3088;p45">
                <a:extLst>
                  <a:ext uri="{FF2B5EF4-FFF2-40B4-BE49-F238E27FC236}">
                    <a16:creationId xmlns:a16="http://schemas.microsoft.com/office/drawing/2014/main" id="{8935E7BA-DEFF-478B-8431-38B2F15B701A}"/>
                  </a:ext>
                </a:extLst>
              </p:cNvPr>
              <p:cNvSpPr/>
              <p:nvPr/>
            </p:nvSpPr>
            <p:spPr>
              <a:xfrm>
                <a:off x="5930345" y="2956772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4" name="Google Shape;3089;p45">
                <a:extLst>
                  <a:ext uri="{FF2B5EF4-FFF2-40B4-BE49-F238E27FC236}">
                    <a16:creationId xmlns:a16="http://schemas.microsoft.com/office/drawing/2014/main" id="{9B0B5CEF-BCF7-4D5B-873F-C67C8DC13991}"/>
                  </a:ext>
                </a:extLst>
              </p:cNvPr>
              <p:cNvSpPr/>
              <p:nvPr/>
            </p:nvSpPr>
            <p:spPr>
              <a:xfrm>
                <a:off x="6048267" y="3088454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1"/>
                    </a:moveTo>
                    <a:lnTo>
                      <a:pt x="0" y="26"/>
                    </a:lnTo>
                    <a:lnTo>
                      <a:pt x="25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5" name="Google Shape;3090;p45">
                <a:extLst>
                  <a:ext uri="{FF2B5EF4-FFF2-40B4-BE49-F238E27FC236}">
                    <a16:creationId xmlns:a16="http://schemas.microsoft.com/office/drawing/2014/main" id="{237FBE7E-F327-401A-B0C6-8DACEB2BD8FA}"/>
                  </a:ext>
                </a:extLst>
              </p:cNvPr>
              <p:cNvSpPr/>
              <p:nvPr/>
            </p:nvSpPr>
            <p:spPr>
              <a:xfrm>
                <a:off x="5944583" y="2999027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6" name="Google Shape;3091;p45">
                <a:extLst>
                  <a:ext uri="{FF2B5EF4-FFF2-40B4-BE49-F238E27FC236}">
                    <a16:creationId xmlns:a16="http://schemas.microsoft.com/office/drawing/2014/main" id="{667C4948-7D60-40CA-B237-F0E6D36D144A}"/>
                  </a:ext>
                </a:extLst>
              </p:cNvPr>
              <p:cNvSpPr/>
              <p:nvPr/>
            </p:nvSpPr>
            <p:spPr>
              <a:xfrm>
                <a:off x="5921006" y="2961691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0"/>
                    </a:moveTo>
                    <a:lnTo>
                      <a:pt x="0" y="25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7" name="Google Shape;3092;p45">
                <a:extLst>
                  <a:ext uri="{FF2B5EF4-FFF2-40B4-BE49-F238E27FC236}">
                    <a16:creationId xmlns:a16="http://schemas.microsoft.com/office/drawing/2014/main" id="{E4789950-9C35-450D-A5C7-39953911FCEA}"/>
                  </a:ext>
                </a:extLst>
              </p:cNvPr>
              <p:cNvSpPr/>
              <p:nvPr/>
            </p:nvSpPr>
            <p:spPr>
              <a:xfrm>
                <a:off x="4611023" y="1972577"/>
                <a:ext cx="582779" cy="391141"/>
              </a:xfrm>
              <a:custGeom>
                <a:avLst/>
                <a:gdLst/>
                <a:ahLst/>
                <a:cxnLst/>
                <a:rect l="l" t="t" r="r" b="b"/>
                <a:pathLst>
                  <a:path w="29267" h="19643" extrusionOk="0">
                    <a:moveTo>
                      <a:pt x="23418" y="0"/>
                    </a:moveTo>
                    <a:lnTo>
                      <a:pt x="23295" y="50"/>
                    </a:lnTo>
                    <a:lnTo>
                      <a:pt x="23196" y="124"/>
                    </a:lnTo>
                    <a:lnTo>
                      <a:pt x="23024" y="173"/>
                    </a:lnTo>
                    <a:lnTo>
                      <a:pt x="22802" y="198"/>
                    </a:lnTo>
                    <a:lnTo>
                      <a:pt x="13745" y="420"/>
                    </a:lnTo>
                    <a:lnTo>
                      <a:pt x="4665" y="667"/>
                    </a:lnTo>
                    <a:lnTo>
                      <a:pt x="4295" y="642"/>
                    </a:lnTo>
                    <a:lnTo>
                      <a:pt x="3924" y="667"/>
                    </a:lnTo>
                    <a:lnTo>
                      <a:pt x="3505" y="691"/>
                    </a:lnTo>
                    <a:lnTo>
                      <a:pt x="2789" y="667"/>
                    </a:lnTo>
                    <a:lnTo>
                      <a:pt x="2567" y="716"/>
                    </a:lnTo>
                    <a:lnTo>
                      <a:pt x="2370" y="790"/>
                    </a:lnTo>
                    <a:lnTo>
                      <a:pt x="1802" y="839"/>
                    </a:lnTo>
                    <a:lnTo>
                      <a:pt x="1432" y="839"/>
                    </a:lnTo>
                    <a:lnTo>
                      <a:pt x="1284" y="815"/>
                    </a:lnTo>
                    <a:lnTo>
                      <a:pt x="1161" y="790"/>
                    </a:lnTo>
                    <a:lnTo>
                      <a:pt x="1062" y="716"/>
                    </a:lnTo>
                    <a:lnTo>
                      <a:pt x="1013" y="642"/>
                    </a:lnTo>
                    <a:lnTo>
                      <a:pt x="889" y="667"/>
                    </a:lnTo>
                    <a:lnTo>
                      <a:pt x="544" y="790"/>
                    </a:lnTo>
                    <a:lnTo>
                      <a:pt x="26" y="5849"/>
                    </a:lnTo>
                    <a:lnTo>
                      <a:pt x="1" y="6021"/>
                    </a:lnTo>
                    <a:lnTo>
                      <a:pt x="1" y="6589"/>
                    </a:lnTo>
                    <a:lnTo>
                      <a:pt x="1" y="7132"/>
                    </a:lnTo>
                    <a:lnTo>
                      <a:pt x="1" y="7502"/>
                    </a:lnTo>
                    <a:lnTo>
                      <a:pt x="1" y="7823"/>
                    </a:lnTo>
                    <a:lnTo>
                      <a:pt x="50" y="8119"/>
                    </a:lnTo>
                    <a:lnTo>
                      <a:pt x="100" y="8390"/>
                    </a:lnTo>
                    <a:lnTo>
                      <a:pt x="174" y="8686"/>
                    </a:lnTo>
                    <a:lnTo>
                      <a:pt x="322" y="9032"/>
                    </a:lnTo>
                    <a:lnTo>
                      <a:pt x="297" y="9254"/>
                    </a:lnTo>
                    <a:lnTo>
                      <a:pt x="297" y="9476"/>
                    </a:lnTo>
                    <a:lnTo>
                      <a:pt x="346" y="9698"/>
                    </a:lnTo>
                    <a:lnTo>
                      <a:pt x="396" y="9895"/>
                    </a:lnTo>
                    <a:lnTo>
                      <a:pt x="470" y="10093"/>
                    </a:lnTo>
                    <a:lnTo>
                      <a:pt x="593" y="10315"/>
                    </a:lnTo>
                    <a:lnTo>
                      <a:pt x="692" y="10488"/>
                    </a:lnTo>
                    <a:lnTo>
                      <a:pt x="840" y="10685"/>
                    </a:lnTo>
                    <a:lnTo>
                      <a:pt x="1062" y="10981"/>
                    </a:lnTo>
                    <a:lnTo>
                      <a:pt x="1235" y="11203"/>
                    </a:lnTo>
                    <a:lnTo>
                      <a:pt x="1383" y="11425"/>
                    </a:lnTo>
                    <a:lnTo>
                      <a:pt x="1531" y="11648"/>
                    </a:lnTo>
                    <a:lnTo>
                      <a:pt x="1654" y="11870"/>
                    </a:lnTo>
                    <a:lnTo>
                      <a:pt x="1802" y="12215"/>
                    </a:lnTo>
                    <a:lnTo>
                      <a:pt x="1926" y="12635"/>
                    </a:lnTo>
                    <a:lnTo>
                      <a:pt x="2049" y="13054"/>
                    </a:lnTo>
                    <a:lnTo>
                      <a:pt x="2148" y="13350"/>
                    </a:lnTo>
                    <a:lnTo>
                      <a:pt x="2098" y="13597"/>
                    </a:lnTo>
                    <a:lnTo>
                      <a:pt x="2074" y="13844"/>
                    </a:lnTo>
                    <a:lnTo>
                      <a:pt x="2049" y="14066"/>
                    </a:lnTo>
                    <a:lnTo>
                      <a:pt x="2074" y="14288"/>
                    </a:lnTo>
                    <a:lnTo>
                      <a:pt x="2123" y="14485"/>
                    </a:lnTo>
                    <a:lnTo>
                      <a:pt x="2197" y="14683"/>
                    </a:lnTo>
                    <a:lnTo>
                      <a:pt x="2345" y="15053"/>
                    </a:lnTo>
                    <a:lnTo>
                      <a:pt x="2518" y="15423"/>
                    </a:lnTo>
                    <a:lnTo>
                      <a:pt x="2641" y="15818"/>
                    </a:lnTo>
                    <a:lnTo>
                      <a:pt x="2715" y="16015"/>
                    </a:lnTo>
                    <a:lnTo>
                      <a:pt x="2740" y="16213"/>
                    </a:lnTo>
                    <a:lnTo>
                      <a:pt x="2765" y="16459"/>
                    </a:lnTo>
                    <a:lnTo>
                      <a:pt x="2740" y="16681"/>
                    </a:lnTo>
                    <a:lnTo>
                      <a:pt x="2765" y="17002"/>
                    </a:lnTo>
                    <a:lnTo>
                      <a:pt x="2789" y="17175"/>
                    </a:lnTo>
                    <a:lnTo>
                      <a:pt x="2814" y="17372"/>
                    </a:lnTo>
                    <a:lnTo>
                      <a:pt x="2888" y="17570"/>
                    </a:lnTo>
                    <a:lnTo>
                      <a:pt x="2962" y="17743"/>
                    </a:lnTo>
                    <a:lnTo>
                      <a:pt x="3135" y="18113"/>
                    </a:lnTo>
                    <a:lnTo>
                      <a:pt x="3332" y="18433"/>
                    </a:lnTo>
                    <a:lnTo>
                      <a:pt x="3530" y="18705"/>
                    </a:lnTo>
                    <a:lnTo>
                      <a:pt x="3702" y="18927"/>
                    </a:lnTo>
                    <a:lnTo>
                      <a:pt x="3850" y="19100"/>
                    </a:lnTo>
                    <a:lnTo>
                      <a:pt x="4566" y="18976"/>
                    </a:lnTo>
                    <a:lnTo>
                      <a:pt x="5257" y="18853"/>
                    </a:lnTo>
                    <a:lnTo>
                      <a:pt x="10365" y="18631"/>
                    </a:lnTo>
                    <a:lnTo>
                      <a:pt x="12487" y="18557"/>
                    </a:lnTo>
                    <a:lnTo>
                      <a:pt x="14609" y="18483"/>
                    </a:lnTo>
                    <a:lnTo>
                      <a:pt x="15646" y="18458"/>
                    </a:lnTo>
                    <a:lnTo>
                      <a:pt x="16707" y="18384"/>
                    </a:lnTo>
                    <a:lnTo>
                      <a:pt x="17768" y="18310"/>
                    </a:lnTo>
                    <a:lnTo>
                      <a:pt x="18829" y="18211"/>
                    </a:lnTo>
                    <a:lnTo>
                      <a:pt x="19939" y="18187"/>
                    </a:lnTo>
                    <a:lnTo>
                      <a:pt x="21050" y="18162"/>
                    </a:lnTo>
                    <a:lnTo>
                      <a:pt x="21691" y="18162"/>
                    </a:lnTo>
                    <a:lnTo>
                      <a:pt x="21987" y="18211"/>
                    </a:lnTo>
                    <a:lnTo>
                      <a:pt x="22259" y="18310"/>
                    </a:lnTo>
                    <a:lnTo>
                      <a:pt x="22530" y="18433"/>
                    </a:lnTo>
                    <a:lnTo>
                      <a:pt x="22777" y="18606"/>
                    </a:lnTo>
                    <a:lnTo>
                      <a:pt x="22974" y="18828"/>
                    </a:lnTo>
                    <a:lnTo>
                      <a:pt x="23172" y="19100"/>
                    </a:lnTo>
                    <a:lnTo>
                      <a:pt x="23270" y="19223"/>
                    </a:lnTo>
                    <a:lnTo>
                      <a:pt x="23344" y="19371"/>
                    </a:lnTo>
                    <a:lnTo>
                      <a:pt x="23394" y="19495"/>
                    </a:lnTo>
                    <a:lnTo>
                      <a:pt x="23443" y="19643"/>
                    </a:lnTo>
                    <a:lnTo>
                      <a:pt x="23468" y="19643"/>
                    </a:lnTo>
                    <a:lnTo>
                      <a:pt x="23591" y="19618"/>
                    </a:lnTo>
                    <a:lnTo>
                      <a:pt x="23739" y="19593"/>
                    </a:lnTo>
                    <a:lnTo>
                      <a:pt x="23863" y="19519"/>
                    </a:lnTo>
                    <a:lnTo>
                      <a:pt x="23986" y="19396"/>
                    </a:lnTo>
                    <a:lnTo>
                      <a:pt x="24035" y="19248"/>
                    </a:lnTo>
                    <a:lnTo>
                      <a:pt x="24085" y="19124"/>
                    </a:lnTo>
                    <a:lnTo>
                      <a:pt x="24109" y="19026"/>
                    </a:lnTo>
                    <a:lnTo>
                      <a:pt x="24085" y="18902"/>
                    </a:lnTo>
                    <a:lnTo>
                      <a:pt x="24060" y="18804"/>
                    </a:lnTo>
                    <a:lnTo>
                      <a:pt x="24035" y="18705"/>
                    </a:lnTo>
                    <a:lnTo>
                      <a:pt x="23961" y="18631"/>
                    </a:lnTo>
                    <a:lnTo>
                      <a:pt x="23813" y="18458"/>
                    </a:lnTo>
                    <a:lnTo>
                      <a:pt x="24011" y="18335"/>
                    </a:lnTo>
                    <a:lnTo>
                      <a:pt x="24233" y="18211"/>
                    </a:lnTo>
                    <a:lnTo>
                      <a:pt x="24406" y="18063"/>
                    </a:lnTo>
                    <a:lnTo>
                      <a:pt x="24603" y="17915"/>
                    </a:lnTo>
                    <a:lnTo>
                      <a:pt x="24776" y="17767"/>
                    </a:lnTo>
                    <a:lnTo>
                      <a:pt x="24948" y="17570"/>
                    </a:lnTo>
                    <a:lnTo>
                      <a:pt x="25096" y="17397"/>
                    </a:lnTo>
                    <a:lnTo>
                      <a:pt x="25245" y="17200"/>
                    </a:lnTo>
                    <a:lnTo>
                      <a:pt x="25368" y="17002"/>
                    </a:lnTo>
                    <a:lnTo>
                      <a:pt x="25491" y="16780"/>
                    </a:lnTo>
                    <a:lnTo>
                      <a:pt x="25590" y="16583"/>
                    </a:lnTo>
                    <a:lnTo>
                      <a:pt x="25664" y="16361"/>
                    </a:lnTo>
                    <a:lnTo>
                      <a:pt x="25738" y="16139"/>
                    </a:lnTo>
                    <a:lnTo>
                      <a:pt x="25812" y="15892"/>
                    </a:lnTo>
                    <a:lnTo>
                      <a:pt x="25837" y="15670"/>
                    </a:lnTo>
                    <a:lnTo>
                      <a:pt x="25861" y="15423"/>
                    </a:lnTo>
                    <a:lnTo>
                      <a:pt x="25837" y="15300"/>
                    </a:lnTo>
                    <a:lnTo>
                      <a:pt x="25787" y="15176"/>
                    </a:lnTo>
                    <a:lnTo>
                      <a:pt x="25664" y="14954"/>
                    </a:lnTo>
                    <a:lnTo>
                      <a:pt x="25590" y="14855"/>
                    </a:lnTo>
                    <a:lnTo>
                      <a:pt x="25516" y="14757"/>
                    </a:lnTo>
                    <a:lnTo>
                      <a:pt x="25417" y="14584"/>
                    </a:lnTo>
                    <a:lnTo>
                      <a:pt x="25343" y="14411"/>
                    </a:lnTo>
                    <a:lnTo>
                      <a:pt x="25319" y="14263"/>
                    </a:lnTo>
                    <a:lnTo>
                      <a:pt x="25319" y="14115"/>
                    </a:lnTo>
                    <a:lnTo>
                      <a:pt x="25343" y="13967"/>
                    </a:lnTo>
                    <a:lnTo>
                      <a:pt x="25393" y="13844"/>
                    </a:lnTo>
                    <a:lnTo>
                      <a:pt x="25467" y="13720"/>
                    </a:lnTo>
                    <a:lnTo>
                      <a:pt x="25565" y="13597"/>
                    </a:lnTo>
                    <a:lnTo>
                      <a:pt x="25787" y="13400"/>
                    </a:lnTo>
                    <a:lnTo>
                      <a:pt x="26034" y="13202"/>
                    </a:lnTo>
                    <a:lnTo>
                      <a:pt x="26602" y="12857"/>
                    </a:lnTo>
                    <a:lnTo>
                      <a:pt x="26873" y="12709"/>
                    </a:lnTo>
                    <a:lnTo>
                      <a:pt x="27145" y="12561"/>
                    </a:lnTo>
                    <a:lnTo>
                      <a:pt x="27687" y="12264"/>
                    </a:lnTo>
                    <a:lnTo>
                      <a:pt x="27934" y="12092"/>
                    </a:lnTo>
                    <a:lnTo>
                      <a:pt x="28156" y="11919"/>
                    </a:lnTo>
                    <a:lnTo>
                      <a:pt x="28378" y="11672"/>
                    </a:lnTo>
                    <a:lnTo>
                      <a:pt x="28576" y="11401"/>
                    </a:lnTo>
                    <a:lnTo>
                      <a:pt x="28724" y="11105"/>
                    </a:lnTo>
                    <a:lnTo>
                      <a:pt x="28872" y="10833"/>
                    </a:lnTo>
                    <a:lnTo>
                      <a:pt x="28995" y="10537"/>
                    </a:lnTo>
                    <a:lnTo>
                      <a:pt x="29094" y="10266"/>
                    </a:lnTo>
                    <a:lnTo>
                      <a:pt x="29168" y="9994"/>
                    </a:lnTo>
                    <a:lnTo>
                      <a:pt x="29217" y="9723"/>
                    </a:lnTo>
                    <a:lnTo>
                      <a:pt x="29242" y="9476"/>
                    </a:lnTo>
                    <a:lnTo>
                      <a:pt x="29242" y="9205"/>
                    </a:lnTo>
                    <a:lnTo>
                      <a:pt x="29267" y="9032"/>
                    </a:lnTo>
                    <a:lnTo>
                      <a:pt x="29267" y="8884"/>
                    </a:lnTo>
                    <a:lnTo>
                      <a:pt x="29217" y="8736"/>
                    </a:lnTo>
                    <a:lnTo>
                      <a:pt x="29119" y="8612"/>
                    </a:lnTo>
                    <a:lnTo>
                      <a:pt x="28995" y="8316"/>
                    </a:lnTo>
                    <a:lnTo>
                      <a:pt x="28847" y="7995"/>
                    </a:lnTo>
                    <a:lnTo>
                      <a:pt x="28625" y="7699"/>
                    </a:lnTo>
                    <a:lnTo>
                      <a:pt x="28378" y="7403"/>
                    </a:lnTo>
                    <a:lnTo>
                      <a:pt x="27860" y="6836"/>
                    </a:lnTo>
                    <a:lnTo>
                      <a:pt x="27317" y="6243"/>
                    </a:lnTo>
                    <a:lnTo>
                      <a:pt x="27021" y="5972"/>
                    </a:lnTo>
                    <a:lnTo>
                      <a:pt x="26725" y="5701"/>
                    </a:lnTo>
                    <a:lnTo>
                      <a:pt x="26429" y="5478"/>
                    </a:lnTo>
                    <a:lnTo>
                      <a:pt x="26108" y="5256"/>
                    </a:lnTo>
                    <a:lnTo>
                      <a:pt x="25664" y="4960"/>
                    </a:lnTo>
                    <a:lnTo>
                      <a:pt x="25245" y="4639"/>
                    </a:lnTo>
                    <a:lnTo>
                      <a:pt x="25022" y="4491"/>
                    </a:lnTo>
                    <a:lnTo>
                      <a:pt x="24850" y="4294"/>
                    </a:lnTo>
                    <a:lnTo>
                      <a:pt x="24677" y="4097"/>
                    </a:lnTo>
                    <a:lnTo>
                      <a:pt x="24529" y="3875"/>
                    </a:lnTo>
                    <a:lnTo>
                      <a:pt x="24406" y="3652"/>
                    </a:lnTo>
                    <a:lnTo>
                      <a:pt x="24356" y="3430"/>
                    </a:lnTo>
                    <a:lnTo>
                      <a:pt x="24332" y="3184"/>
                    </a:lnTo>
                    <a:lnTo>
                      <a:pt x="24356" y="2961"/>
                    </a:lnTo>
                    <a:lnTo>
                      <a:pt x="24381" y="2715"/>
                    </a:lnTo>
                    <a:lnTo>
                      <a:pt x="24406" y="2468"/>
                    </a:lnTo>
                    <a:lnTo>
                      <a:pt x="24504" y="1974"/>
                    </a:lnTo>
                    <a:lnTo>
                      <a:pt x="24554" y="1876"/>
                    </a:lnTo>
                    <a:lnTo>
                      <a:pt x="24578" y="1777"/>
                    </a:lnTo>
                    <a:lnTo>
                      <a:pt x="24578" y="1530"/>
                    </a:lnTo>
                    <a:lnTo>
                      <a:pt x="24554" y="1308"/>
                    </a:lnTo>
                    <a:lnTo>
                      <a:pt x="24504" y="1086"/>
                    </a:lnTo>
                    <a:lnTo>
                      <a:pt x="24430" y="938"/>
                    </a:lnTo>
                    <a:lnTo>
                      <a:pt x="24356" y="790"/>
                    </a:lnTo>
                    <a:lnTo>
                      <a:pt x="24257" y="667"/>
                    </a:lnTo>
                    <a:lnTo>
                      <a:pt x="24134" y="519"/>
                    </a:lnTo>
                    <a:lnTo>
                      <a:pt x="23887" y="296"/>
                    </a:lnTo>
                    <a:lnTo>
                      <a:pt x="23641" y="74"/>
                    </a:lnTo>
                    <a:lnTo>
                      <a:pt x="23591" y="50"/>
                    </a:lnTo>
                    <a:lnTo>
                      <a:pt x="23542" y="25"/>
                    </a:lnTo>
                    <a:lnTo>
                      <a:pt x="2341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8" name="Google Shape;3093;p45">
                <a:extLst>
                  <a:ext uri="{FF2B5EF4-FFF2-40B4-BE49-F238E27FC236}">
                    <a16:creationId xmlns:a16="http://schemas.microsoft.com/office/drawing/2014/main" id="{D0698B9C-2D8E-4662-86B4-9D4D936F9BDD}"/>
                  </a:ext>
                </a:extLst>
              </p:cNvPr>
              <p:cNvSpPr/>
              <p:nvPr/>
            </p:nvSpPr>
            <p:spPr>
              <a:xfrm>
                <a:off x="6373558" y="2980369"/>
                <a:ext cx="49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0" y="0"/>
                    </a:moveTo>
                    <a:lnTo>
                      <a:pt x="25" y="25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9" name="Google Shape;3094;p45">
                <a:extLst>
                  <a:ext uri="{FF2B5EF4-FFF2-40B4-BE49-F238E27FC236}">
                    <a16:creationId xmlns:a16="http://schemas.microsoft.com/office/drawing/2014/main" id="{6E5FAC4E-9CCB-4B3D-8266-64686F5BB63E}"/>
                  </a:ext>
                </a:extLst>
              </p:cNvPr>
              <p:cNvSpPr/>
              <p:nvPr/>
            </p:nvSpPr>
            <p:spPr>
              <a:xfrm>
                <a:off x="6382877" y="2990185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0" name="Google Shape;3095;p45">
                <a:extLst>
                  <a:ext uri="{FF2B5EF4-FFF2-40B4-BE49-F238E27FC236}">
                    <a16:creationId xmlns:a16="http://schemas.microsoft.com/office/drawing/2014/main" id="{B053CE33-7C12-4381-8225-434FE8306E52}"/>
                  </a:ext>
                </a:extLst>
              </p:cNvPr>
              <p:cNvSpPr/>
              <p:nvPr/>
            </p:nvSpPr>
            <p:spPr>
              <a:xfrm>
                <a:off x="6364219" y="2975948"/>
                <a:ext cx="49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lnTo>
                      <a:pt x="25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1" name="Google Shape;3096;p45">
                <a:extLst>
                  <a:ext uri="{FF2B5EF4-FFF2-40B4-BE49-F238E27FC236}">
                    <a16:creationId xmlns:a16="http://schemas.microsoft.com/office/drawing/2014/main" id="{D048FB49-4CE8-4110-AC48-70E00AE31296}"/>
                  </a:ext>
                </a:extLst>
              </p:cNvPr>
              <p:cNvSpPr/>
              <p:nvPr/>
            </p:nvSpPr>
            <p:spPr>
              <a:xfrm>
                <a:off x="6349961" y="2966111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25" y="1"/>
                    </a:moveTo>
                    <a:lnTo>
                      <a:pt x="1" y="25"/>
                    </a:lnTo>
                    <a:lnTo>
                      <a:pt x="25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2" name="Google Shape;3097;p45">
                <a:extLst>
                  <a:ext uri="{FF2B5EF4-FFF2-40B4-BE49-F238E27FC236}">
                    <a16:creationId xmlns:a16="http://schemas.microsoft.com/office/drawing/2014/main" id="{38971B6B-C015-432C-BBB0-FDB7F9614911}"/>
                  </a:ext>
                </a:extLst>
              </p:cNvPr>
              <p:cNvSpPr/>
              <p:nvPr/>
            </p:nvSpPr>
            <p:spPr>
              <a:xfrm>
                <a:off x="5996176" y="2910097"/>
                <a:ext cx="51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5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5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3" name="Google Shape;3098;p45">
                <a:extLst>
                  <a:ext uri="{FF2B5EF4-FFF2-40B4-BE49-F238E27FC236}">
                    <a16:creationId xmlns:a16="http://schemas.microsoft.com/office/drawing/2014/main" id="{989B3916-D538-4676-936A-C6B5F7705DD1}"/>
                  </a:ext>
                </a:extLst>
              </p:cNvPr>
              <p:cNvSpPr/>
              <p:nvPr/>
            </p:nvSpPr>
            <p:spPr>
              <a:xfrm>
                <a:off x="6397134" y="2999027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25" y="26"/>
                    </a:moveTo>
                    <a:lnTo>
                      <a:pt x="25" y="26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1" y="1"/>
                    </a:lnTo>
                    <a:lnTo>
                      <a:pt x="25" y="2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4" name="Google Shape;3099;p45">
                <a:extLst>
                  <a:ext uri="{FF2B5EF4-FFF2-40B4-BE49-F238E27FC236}">
                    <a16:creationId xmlns:a16="http://schemas.microsoft.com/office/drawing/2014/main" id="{F90C83F8-67B8-4695-B2E0-270472BC7942}"/>
                  </a:ext>
                </a:extLst>
              </p:cNvPr>
              <p:cNvSpPr/>
              <p:nvPr/>
            </p:nvSpPr>
            <p:spPr>
              <a:xfrm>
                <a:off x="6317046" y="2942535"/>
                <a:ext cx="49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0" y="25"/>
                    </a:moveTo>
                    <a:lnTo>
                      <a:pt x="0" y="25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0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5" name="Google Shape;3100;p45">
                <a:extLst>
                  <a:ext uri="{FF2B5EF4-FFF2-40B4-BE49-F238E27FC236}">
                    <a16:creationId xmlns:a16="http://schemas.microsoft.com/office/drawing/2014/main" id="{AC5D4F8F-BF89-4FC4-BFC2-48629120E88A}"/>
                  </a:ext>
                </a:extLst>
              </p:cNvPr>
              <p:cNvSpPr/>
              <p:nvPr/>
            </p:nvSpPr>
            <p:spPr>
              <a:xfrm>
                <a:off x="6364219" y="2975948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6" name="Google Shape;3101;p45">
                <a:extLst>
                  <a:ext uri="{FF2B5EF4-FFF2-40B4-BE49-F238E27FC236}">
                    <a16:creationId xmlns:a16="http://schemas.microsoft.com/office/drawing/2014/main" id="{4B025E15-ECFE-486A-96EC-807F6A5536E5}"/>
                  </a:ext>
                </a:extLst>
              </p:cNvPr>
              <p:cNvSpPr/>
              <p:nvPr/>
            </p:nvSpPr>
            <p:spPr>
              <a:xfrm>
                <a:off x="6317046" y="2943013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7" name="Google Shape;3102;p45">
                <a:extLst>
                  <a:ext uri="{FF2B5EF4-FFF2-40B4-BE49-F238E27FC236}">
                    <a16:creationId xmlns:a16="http://schemas.microsoft.com/office/drawing/2014/main" id="{98CFF400-310E-457B-BA57-54EAE248CBAD}"/>
                  </a:ext>
                </a:extLst>
              </p:cNvPr>
              <p:cNvSpPr/>
              <p:nvPr/>
            </p:nvSpPr>
            <p:spPr>
              <a:xfrm>
                <a:off x="6307707" y="2933196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8" name="Google Shape;3103;p45">
                <a:extLst>
                  <a:ext uri="{FF2B5EF4-FFF2-40B4-BE49-F238E27FC236}">
                    <a16:creationId xmlns:a16="http://schemas.microsoft.com/office/drawing/2014/main" id="{67449182-CE57-4D93-8B85-BBB71F73AA42}"/>
                  </a:ext>
                </a:extLst>
              </p:cNvPr>
              <p:cNvSpPr/>
              <p:nvPr/>
            </p:nvSpPr>
            <p:spPr>
              <a:xfrm>
                <a:off x="6284131" y="2919436"/>
                <a:ext cx="0" cy="20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9" name="Google Shape;3104;p45">
                <a:extLst>
                  <a:ext uri="{FF2B5EF4-FFF2-40B4-BE49-F238E27FC236}">
                    <a16:creationId xmlns:a16="http://schemas.microsoft.com/office/drawing/2014/main" id="{2F10202F-A030-48C4-BEA4-4428909354A2}"/>
                  </a:ext>
                </a:extLst>
              </p:cNvPr>
              <p:cNvSpPr/>
              <p:nvPr/>
            </p:nvSpPr>
            <p:spPr>
              <a:xfrm>
                <a:off x="6331283" y="2952352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0" name="Google Shape;3105;p45">
                <a:extLst>
                  <a:ext uri="{FF2B5EF4-FFF2-40B4-BE49-F238E27FC236}">
                    <a16:creationId xmlns:a16="http://schemas.microsoft.com/office/drawing/2014/main" id="{8F5421D0-F1C2-4694-BC7A-450659CE29AB}"/>
                  </a:ext>
                </a:extLst>
              </p:cNvPr>
              <p:cNvSpPr/>
              <p:nvPr/>
            </p:nvSpPr>
            <p:spPr>
              <a:xfrm>
                <a:off x="6340622" y="2956772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25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1" name="Google Shape;3106;p45">
                <a:extLst>
                  <a:ext uri="{FF2B5EF4-FFF2-40B4-BE49-F238E27FC236}">
                    <a16:creationId xmlns:a16="http://schemas.microsoft.com/office/drawing/2014/main" id="{12BC7703-6A2A-48EE-978A-832D6ABF0B04}"/>
                  </a:ext>
                </a:extLst>
              </p:cNvPr>
              <p:cNvSpPr/>
              <p:nvPr/>
            </p:nvSpPr>
            <p:spPr>
              <a:xfrm>
                <a:off x="6331283" y="2952352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2" name="Google Shape;3107;p45">
                <a:extLst>
                  <a:ext uri="{FF2B5EF4-FFF2-40B4-BE49-F238E27FC236}">
                    <a16:creationId xmlns:a16="http://schemas.microsoft.com/office/drawing/2014/main" id="{95F0E473-5697-4390-ACA2-B47BA59DB650}"/>
                  </a:ext>
                </a:extLst>
              </p:cNvPr>
              <p:cNvSpPr/>
              <p:nvPr/>
            </p:nvSpPr>
            <p:spPr>
              <a:xfrm>
                <a:off x="6349961" y="2966609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3" name="Google Shape;3108;p45">
                <a:extLst>
                  <a:ext uri="{FF2B5EF4-FFF2-40B4-BE49-F238E27FC236}">
                    <a16:creationId xmlns:a16="http://schemas.microsoft.com/office/drawing/2014/main" id="{CA46145F-C9B2-426F-8A76-FC590F68FF58}"/>
                  </a:ext>
                </a:extLst>
              </p:cNvPr>
              <p:cNvSpPr/>
              <p:nvPr/>
            </p:nvSpPr>
            <p:spPr>
              <a:xfrm>
                <a:off x="6382877" y="2989708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26" y="0"/>
                    </a:moveTo>
                    <a:lnTo>
                      <a:pt x="1" y="25"/>
                    </a:lnTo>
                    <a:lnTo>
                      <a:pt x="26" y="25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4" name="Google Shape;3109;p45">
                <a:extLst>
                  <a:ext uri="{FF2B5EF4-FFF2-40B4-BE49-F238E27FC236}">
                    <a16:creationId xmlns:a16="http://schemas.microsoft.com/office/drawing/2014/main" id="{DF3B0601-E6FF-428A-90D7-1B88DDC75C52}"/>
                  </a:ext>
                </a:extLst>
              </p:cNvPr>
              <p:cNvSpPr/>
              <p:nvPr/>
            </p:nvSpPr>
            <p:spPr>
              <a:xfrm>
                <a:off x="6151951" y="2905179"/>
                <a:ext cx="49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1"/>
                    </a:moveTo>
                    <a:lnTo>
                      <a:pt x="25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5" name="Google Shape;3110;p45">
                <a:extLst>
                  <a:ext uri="{FF2B5EF4-FFF2-40B4-BE49-F238E27FC236}">
                    <a16:creationId xmlns:a16="http://schemas.microsoft.com/office/drawing/2014/main" id="{09E6CBCD-C8E9-4994-B909-05D944A2C0B7}"/>
                  </a:ext>
                </a:extLst>
              </p:cNvPr>
              <p:cNvSpPr/>
              <p:nvPr/>
            </p:nvSpPr>
            <p:spPr>
              <a:xfrm>
                <a:off x="6161270" y="2909600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26" y="25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6" name="Google Shape;3111;p45">
                <a:extLst>
                  <a:ext uri="{FF2B5EF4-FFF2-40B4-BE49-F238E27FC236}">
                    <a16:creationId xmlns:a16="http://schemas.microsoft.com/office/drawing/2014/main" id="{7C858A0A-B4CC-4A90-AE97-EC194BBBB75A}"/>
                  </a:ext>
                </a:extLst>
              </p:cNvPr>
              <p:cNvSpPr/>
              <p:nvPr/>
            </p:nvSpPr>
            <p:spPr>
              <a:xfrm>
                <a:off x="6151951" y="2905179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7" name="Google Shape;3112;p45">
                <a:extLst>
                  <a:ext uri="{FF2B5EF4-FFF2-40B4-BE49-F238E27FC236}">
                    <a16:creationId xmlns:a16="http://schemas.microsoft.com/office/drawing/2014/main" id="{EDDB9502-4878-4454-BEB3-1608460D2C65}"/>
                  </a:ext>
                </a:extLst>
              </p:cNvPr>
              <p:cNvSpPr/>
              <p:nvPr/>
            </p:nvSpPr>
            <p:spPr>
              <a:xfrm>
                <a:off x="6284131" y="2918939"/>
                <a:ext cx="0" cy="518"/>
              </a:xfrm>
              <a:custGeom>
                <a:avLst/>
                <a:gdLst/>
                <a:ahLst/>
                <a:cxnLst/>
                <a:rect l="l" t="t" r="r" b="b"/>
                <a:pathLst>
                  <a:path h="26" extrusionOk="0">
                    <a:moveTo>
                      <a:pt x="0" y="25"/>
                    </a:moveTo>
                    <a:lnTo>
                      <a:pt x="0" y="25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8" name="Google Shape;3113;p45">
                <a:extLst>
                  <a:ext uri="{FF2B5EF4-FFF2-40B4-BE49-F238E27FC236}">
                    <a16:creationId xmlns:a16="http://schemas.microsoft.com/office/drawing/2014/main" id="{80BAFC62-F9FB-4BDE-B843-CD24DF07E23F}"/>
                  </a:ext>
                </a:extLst>
              </p:cNvPr>
              <p:cNvSpPr/>
              <p:nvPr/>
            </p:nvSpPr>
            <p:spPr>
              <a:xfrm>
                <a:off x="6297870" y="2928775"/>
                <a:ext cx="518" cy="20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6" y="0"/>
                    </a:move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" y="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19" name="Google Shape;3114;p45">
                <a:extLst>
                  <a:ext uri="{FF2B5EF4-FFF2-40B4-BE49-F238E27FC236}">
                    <a16:creationId xmlns:a16="http://schemas.microsoft.com/office/drawing/2014/main" id="{011A0700-2743-4292-96B8-FDB046678663}"/>
                  </a:ext>
                </a:extLst>
              </p:cNvPr>
              <p:cNvSpPr/>
              <p:nvPr/>
            </p:nvSpPr>
            <p:spPr>
              <a:xfrm>
                <a:off x="5982416" y="2918939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25"/>
                    </a:lnTo>
                    <a:lnTo>
                      <a:pt x="26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0" name="Google Shape;3115;p45">
                <a:extLst>
                  <a:ext uri="{FF2B5EF4-FFF2-40B4-BE49-F238E27FC236}">
                    <a16:creationId xmlns:a16="http://schemas.microsoft.com/office/drawing/2014/main" id="{EB1D0E2E-D154-4938-894E-A09BF3A47952}"/>
                  </a:ext>
                </a:extLst>
              </p:cNvPr>
              <p:cNvSpPr/>
              <p:nvPr/>
            </p:nvSpPr>
            <p:spPr>
              <a:xfrm>
                <a:off x="5298940" y="2458044"/>
                <a:ext cx="691362" cy="367565"/>
              </a:xfrm>
              <a:custGeom>
                <a:avLst/>
                <a:gdLst/>
                <a:ahLst/>
                <a:cxnLst/>
                <a:rect l="l" t="t" r="r" b="b"/>
                <a:pathLst>
                  <a:path w="34720" h="18459" extrusionOk="0">
                    <a:moveTo>
                      <a:pt x="22160" y="0"/>
                    </a:moveTo>
                    <a:lnTo>
                      <a:pt x="22061" y="25"/>
                    </a:lnTo>
                    <a:lnTo>
                      <a:pt x="22036" y="50"/>
                    </a:lnTo>
                    <a:lnTo>
                      <a:pt x="22036" y="74"/>
                    </a:lnTo>
                    <a:lnTo>
                      <a:pt x="22012" y="173"/>
                    </a:lnTo>
                    <a:lnTo>
                      <a:pt x="21715" y="222"/>
                    </a:lnTo>
                    <a:lnTo>
                      <a:pt x="21444" y="247"/>
                    </a:lnTo>
                    <a:lnTo>
                      <a:pt x="21222" y="222"/>
                    </a:lnTo>
                    <a:lnTo>
                      <a:pt x="21024" y="173"/>
                    </a:lnTo>
                    <a:lnTo>
                      <a:pt x="20827" y="74"/>
                    </a:lnTo>
                    <a:lnTo>
                      <a:pt x="20630" y="222"/>
                    </a:lnTo>
                    <a:lnTo>
                      <a:pt x="20457" y="395"/>
                    </a:lnTo>
                    <a:lnTo>
                      <a:pt x="20358" y="543"/>
                    </a:lnTo>
                    <a:lnTo>
                      <a:pt x="20358" y="568"/>
                    </a:lnTo>
                    <a:lnTo>
                      <a:pt x="20580" y="2295"/>
                    </a:lnTo>
                    <a:lnTo>
                      <a:pt x="20185" y="2295"/>
                    </a:lnTo>
                    <a:lnTo>
                      <a:pt x="20087" y="2320"/>
                    </a:lnTo>
                    <a:lnTo>
                      <a:pt x="20013" y="2369"/>
                    </a:lnTo>
                    <a:lnTo>
                      <a:pt x="19939" y="2468"/>
                    </a:lnTo>
                    <a:lnTo>
                      <a:pt x="19872" y="2557"/>
                    </a:lnTo>
                    <a:lnTo>
                      <a:pt x="19223" y="3110"/>
                    </a:lnTo>
                    <a:lnTo>
                      <a:pt x="18804" y="3060"/>
                    </a:lnTo>
                    <a:lnTo>
                      <a:pt x="18606" y="3060"/>
                    </a:lnTo>
                    <a:lnTo>
                      <a:pt x="18507" y="3085"/>
                    </a:lnTo>
                    <a:lnTo>
                      <a:pt x="18433" y="3110"/>
                    </a:lnTo>
                    <a:lnTo>
                      <a:pt x="18409" y="3134"/>
                    </a:lnTo>
                    <a:lnTo>
                      <a:pt x="18384" y="3159"/>
                    </a:lnTo>
                    <a:lnTo>
                      <a:pt x="18335" y="3208"/>
                    </a:lnTo>
                    <a:lnTo>
                      <a:pt x="18285" y="3282"/>
                    </a:lnTo>
                    <a:lnTo>
                      <a:pt x="18236" y="3381"/>
                    </a:lnTo>
                    <a:lnTo>
                      <a:pt x="18211" y="3480"/>
                    </a:lnTo>
                    <a:lnTo>
                      <a:pt x="18211" y="3751"/>
                    </a:lnTo>
                    <a:lnTo>
                      <a:pt x="18211" y="3875"/>
                    </a:lnTo>
                    <a:lnTo>
                      <a:pt x="18187" y="3998"/>
                    </a:lnTo>
                    <a:lnTo>
                      <a:pt x="18137" y="4097"/>
                    </a:lnTo>
                    <a:lnTo>
                      <a:pt x="18063" y="4195"/>
                    </a:lnTo>
                    <a:lnTo>
                      <a:pt x="17915" y="4368"/>
                    </a:lnTo>
                    <a:lnTo>
                      <a:pt x="17767" y="4541"/>
                    </a:lnTo>
                    <a:lnTo>
                      <a:pt x="17545" y="4862"/>
                    </a:lnTo>
                    <a:lnTo>
                      <a:pt x="17298" y="5158"/>
                    </a:lnTo>
                    <a:lnTo>
                      <a:pt x="16805" y="5750"/>
                    </a:lnTo>
                    <a:lnTo>
                      <a:pt x="16558" y="6071"/>
                    </a:lnTo>
                    <a:lnTo>
                      <a:pt x="16336" y="6392"/>
                    </a:lnTo>
                    <a:lnTo>
                      <a:pt x="16163" y="6737"/>
                    </a:lnTo>
                    <a:lnTo>
                      <a:pt x="15991" y="7107"/>
                    </a:lnTo>
                    <a:lnTo>
                      <a:pt x="15892" y="7354"/>
                    </a:lnTo>
                    <a:lnTo>
                      <a:pt x="15744" y="7551"/>
                    </a:lnTo>
                    <a:lnTo>
                      <a:pt x="15571" y="7699"/>
                    </a:lnTo>
                    <a:lnTo>
                      <a:pt x="15472" y="7749"/>
                    </a:lnTo>
                    <a:lnTo>
                      <a:pt x="15374" y="7798"/>
                    </a:lnTo>
                    <a:lnTo>
                      <a:pt x="15250" y="7823"/>
                    </a:lnTo>
                    <a:lnTo>
                      <a:pt x="15152" y="7823"/>
                    </a:lnTo>
                    <a:lnTo>
                      <a:pt x="15028" y="7798"/>
                    </a:lnTo>
                    <a:lnTo>
                      <a:pt x="14905" y="7773"/>
                    </a:lnTo>
                    <a:lnTo>
                      <a:pt x="14781" y="7724"/>
                    </a:lnTo>
                    <a:lnTo>
                      <a:pt x="14683" y="7650"/>
                    </a:lnTo>
                    <a:lnTo>
                      <a:pt x="14559" y="7551"/>
                    </a:lnTo>
                    <a:lnTo>
                      <a:pt x="14436" y="7453"/>
                    </a:lnTo>
                    <a:lnTo>
                      <a:pt x="14239" y="7280"/>
                    </a:lnTo>
                    <a:lnTo>
                      <a:pt x="14090" y="7156"/>
                    </a:lnTo>
                    <a:lnTo>
                      <a:pt x="13967" y="7132"/>
                    </a:lnTo>
                    <a:lnTo>
                      <a:pt x="13844" y="7132"/>
                    </a:lnTo>
                    <a:lnTo>
                      <a:pt x="13745" y="7206"/>
                    </a:lnTo>
                    <a:lnTo>
                      <a:pt x="13646" y="7329"/>
                    </a:lnTo>
                    <a:lnTo>
                      <a:pt x="13548" y="7477"/>
                    </a:lnTo>
                    <a:lnTo>
                      <a:pt x="13449" y="7675"/>
                    </a:lnTo>
                    <a:lnTo>
                      <a:pt x="13251" y="8119"/>
                    </a:lnTo>
                    <a:lnTo>
                      <a:pt x="13153" y="8316"/>
                    </a:lnTo>
                    <a:lnTo>
                      <a:pt x="13005" y="8514"/>
                    </a:lnTo>
                    <a:lnTo>
                      <a:pt x="12931" y="8588"/>
                    </a:lnTo>
                    <a:lnTo>
                      <a:pt x="12857" y="8637"/>
                    </a:lnTo>
                    <a:lnTo>
                      <a:pt x="12758" y="8686"/>
                    </a:lnTo>
                    <a:lnTo>
                      <a:pt x="12635" y="8711"/>
                    </a:lnTo>
                    <a:lnTo>
                      <a:pt x="12511" y="8711"/>
                    </a:lnTo>
                    <a:lnTo>
                      <a:pt x="12388" y="8686"/>
                    </a:lnTo>
                    <a:lnTo>
                      <a:pt x="12240" y="8637"/>
                    </a:lnTo>
                    <a:lnTo>
                      <a:pt x="12067" y="8563"/>
                    </a:lnTo>
                    <a:lnTo>
                      <a:pt x="11993" y="8390"/>
                    </a:lnTo>
                    <a:lnTo>
                      <a:pt x="11894" y="8267"/>
                    </a:lnTo>
                    <a:lnTo>
                      <a:pt x="11820" y="8168"/>
                    </a:lnTo>
                    <a:lnTo>
                      <a:pt x="11746" y="8094"/>
                    </a:lnTo>
                    <a:lnTo>
                      <a:pt x="11672" y="8045"/>
                    </a:lnTo>
                    <a:lnTo>
                      <a:pt x="11598" y="8020"/>
                    </a:lnTo>
                    <a:lnTo>
                      <a:pt x="11524" y="7995"/>
                    </a:lnTo>
                    <a:lnTo>
                      <a:pt x="11450" y="8020"/>
                    </a:lnTo>
                    <a:lnTo>
                      <a:pt x="11302" y="8094"/>
                    </a:lnTo>
                    <a:lnTo>
                      <a:pt x="11154" y="8218"/>
                    </a:lnTo>
                    <a:lnTo>
                      <a:pt x="11006" y="8390"/>
                    </a:lnTo>
                    <a:lnTo>
                      <a:pt x="10858" y="8563"/>
                    </a:lnTo>
                    <a:lnTo>
                      <a:pt x="10809" y="8686"/>
                    </a:lnTo>
                    <a:lnTo>
                      <a:pt x="10759" y="8834"/>
                    </a:lnTo>
                    <a:lnTo>
                      <a:pt x="10685" y="9131"/>
                    </a:lnTo>
                    <a:lnTo>
                      <a:pt x="10611" y="9254"/>
                    </a:lnTo>
                    <a:lnTo>
                      <a:pt x="10512" y="9353"/>
                    </a:lnTo>
                    <a:lnTo>
                      <a:pt x="10438" y="9377"/>
                    </a:lnTo>
                    <a:lnTo>
                      <a:pt x="10364" y="9402"/>
                    </a:lnTo>
                    <a:lnTo>
                      <a:pt x="10266" y="9427"/>
                    </a:lnTo>
                    <a:lnTo>
                      <a:pt x="10167" y="9427"/>
                    </a:lnTo>
                    <a:lnTo>
                      <a:pt x="9920" y="9254"/>
                    </a:lnTo>
                    <a:lnTo>
                      <a:pt x="9649" y="9131"/>
                    </a:lnTo>
                    <a:lnTo>
                      <a:pt x="9377" y="9032"/>
                    </a:lnTo>
                    <a:lnTo>
                      <a:pt x="9106" y="8958"/>
                    </a:lnTo>
                    <a:lnTo>
                      <a:pt x="8810" y="8909"/>
                    </a:lnTo>
                    <a:lnTo>
                      <a:pt x="8538" y="8884"/>
                    </a:lnTo>
                    <a:lnTo>
                      <a:pt x="8242" y="8859"/>
                    </a:lnTo>
                    <a:lnTo>
                      <a:pt x="7971" y="8859"/>
                    </a:lnTo>
                    <a:lnTo>
                      <a:pt x="7453" y="8909"/>
                    </a:lnTo>
                    <a:lnTo>
                      <a:pt x="7008" y="9007"/>
                    </a:lnTo>
                    <a:lnTo>
                      <a:pt x="6638" y="9106"/>
                    </a:lnTo>
                    <a:lnTo>
                      <a:pt x="6416" y="9229"/>
                    </a:lnTo>
                    <a:lnTo>
                      <a:pt x="6342" y="9279"/>
                    </a:lnTo>
                    <a:lnTo>
                      <a:pt x="6268" y="9353"/>
                    </a:lnTo>
                    <a:lnTo>
                      <a:pt x="6194" y="9451"/>
                    </a:lnTo>
                    <a:lnTo>
                      <a:pt x="6169" y="9550"/>
                    </a:lnTo>
                    <a:lnTo>
                      <a:pt x="6145" y="9649"/>
                    </a:lnTo>
                    <a:lnTo>
                      <a:pt x="6145" y="10118"/>
                    </a:lnTo>
                    <a:lnTo>
                      <a:pt x="6046" y="10167"/>
                    </a:lnTo>
                    <a:lnTo>
                      <a:pt x="5972" y="10192"/>
                    </a:lnTo>
                    <a:lnTo>
                      <a:pt x="5923" y="10241"/>
                    </a:lnTo>
                    <a:lnTo>
                      <a:pt x="5898" y="10315"/>
                    </a:lnTo>
                    <a:lnTo>
                      <a:pt x="5873" y="10438"/>
                    </a:lnTo>
                    <a:lnTo>
                      <a:pt x="5898" y="10611"/>
                    </a:lnTo>
                    <a:lnTo>
                      <a:pt x="5799" y="10661"/>
                    </a:lnTo>
                    <a:lnTo>
                      <a:pt x="5701" y="10735"/>
                    </a:lnTo>
                    <a:lnTo>
                      <a:pt x="5676" y="10784"/>
                    </a:lnTo>
                    <a:lnTo>
                      <a:pt x="5651" y="10833"/>
                    </a:lnTo>
                    <a:lnTo>
                      <a:pt x="5676" y="10907"/>
                    </a:lnTo>
                    <a:lnTo>
                      <a:pt x="5701" y="10957"/>
                    </a:lnTo>
                    <a:lnTo>
                      <a:pt x="5775" y="11031"/>
                    </a:lnTo>
                    <a:lnTo>
                      <a:pt x="5898" y="11080"/>
                    </a:lnTo>
                    <a:lnTo>
                      <a:pt x="5898" y="11228"/>
                    </a:lnTo>
                    <a:lnTo>
                      <a:pt x="5873" y="11376"/>
                    </a:lnTo>
                    <a:lnTo>
                      <a:pt x="5824" y="11475"/>
                    </a:lnTo>
                    <a:lnTo>
                      <a:pt x="5750" y="11574"/>
                    </a:lnTo>
                    <a:lnTo>
                      <a:pt x="5676" y="11648"/>
                    </a:lnTo>
                    <a:lnTo>
                      <a:pt x="5577" y="11722"/>
                    </a:lnTo>
                    <a:lnTo>
                      <a:pt x="5454" y="11746"/>
                    </a:lnTo>
                    <a:lnTo>
                      <a:pt x="5306" y="11771"/>
                    </a:lnTo>
                    <a:lnTo>
                      <a:pt x="4936" y="11820"/>
                    </a:lnTo>
                    <a:lnTo>
                      <a:pt x="4640" y="11919"/>
                    </a:lnTo>
                    <a:lnTo>
                      <a:pt x="4516" y="11993"/>
                    </a:lnTo>
                    <a:lnTo>
                      <a:pt x="4393" y="12042"/>
                    </a:lnTo>
                    <a:lnTo>
                      <a:pt x="4319" y="12141"/>
                    </a:lnTo>
                    <a:lnTo>
                      <a:pt x="4245" y="12240"/>
                    </a:lnTo>
                    <a:lnTo>
                      <a:pt x="4171" y="12338"/>
                    </a:lnTo>
                    <a:lnTo>
                      <a:pt x="4146" y="12437"/>
                    </a:lnTo>
                    <a:lnTo>
                      <a:pt x="4121" y="12561"/>
                    </a:lnTo>
                    <a:lnTo>
                      <a:pt x="4121" y="12709"/>
                    </a:lnTo>
                    <a:lnTo>
                      <a:pt x="4146" y="12857"/>
                    </a:lnTo>
                    <a:lnTo>
                      <a:pt x="4195" y="13029"/>
                    </a:lnTo>
                    <a:lnTo>
                      <a:pt x="4319" y="13375"/>
                    </a:lnTo>
                    <a:lnTo>
                      <a:pt x="4368" y="13548"/>
                    </a:lnTo>
                    <a:lnTo>
                      <a:pt x="4393" y="13671"/>
                    </a:lnTo>
                    <a:lnTo>
                      <a:pt x="4368" y="13819"/>
                    </a:lnTo>
                    <a:lnTo>
                      <a:pt x="4319" y="13942"/>
                    </a:lnTo>
                    <a:lnTo>
                      <a:pt x="4269" y="14066"/>
                    </a:lnTo>
                    <a:lnTo>
                      <a:pt x="4171" y="14165"/>
                    </a:lnTo>
                    <a:lnTo>
                      <a:pt x="3998" y="14387"/>
                    </a:lnTo>
                    <a:lnTo>
                      <a:pt x="3776" y="14387"/>
                    </a:lnTo>
                    <a:lnTo>
                      <a:pt x="3702" y="14263"/>
                    </a:lnTo>
                    <a:lnTo>
                      <a:pt x="3578" y="14189"/>
                    </a:lnTo>
                    <a:lnTo>
                      <a:pt x="3455" y="14140"/>
                    </a:lnTo>
                    <a:lnTo>
                      <a:pt x="3307" y="14140"/>
                    </a:lnTo>
                    <a:lnTo>
                      <a:pt x="3282" y="14066"/>
                    </a:lnTo>
                    <a:lnTo>
                      <a:pt x="3233" y="13992"/>
                    </a:lnTo>
                    <a:lnTo>
                      <a:pt x="3184" y="13942"/>
                    </a:lnTo>
                    <a:lnTo>
                      <a:pt x="3110" y="13918"/>
                    </a:lnTo>
                    <a:lnTo>
                      <a:pt x="2986" y="13893"/>
                    </a:lnTo>
                    <a:lnTo>
                      <a:pt x="2813" y="13918"/>
                    </a:lnTo>
                    <a:lnTo>
                      <a:pt x="2542" y="13696"/>
                    </a:lnTo>
                    <a:lnTo>
                      <a:pt x="2295" y="13548"/>
                    </a:lnTo>
                    <a:lnTo>
                      <a:pt x="2172" y="13498"/>
                    </a:lnTo>
                    <a:lnTo>
                      <a:pt x="2073" y="13474"/>
                    </a:lnTo>
                    <a:lnTo>
                      <a:pt x="1826" y="13474"/>
                    </a:lnTo>
                    <a:lnTo>
                      <a:pt x="1728" y="13498"/>
                    </a:lnTo>
                    <a:lnTo>
                      <a:pt x="1629" y="13548"/>
                    </a:lnTo>
                    <a:lnTo>
                      <a:pt x="1530" y="13622"/>
                    </a:lnTo>
                    <a:lnTo>
                      <a:pt x="1432" y="13696"/>
                    </a:lnTo>
                    <a:lnTo>
                      <a:pt x="1358" y="13819"/>
                    </a:lnTo>
                    <a:lnTo>
                      <a:pt x="1284" y="13942"/>
                    </a:lnTo>
                    <a:lnTo>
                      <a:pt x="1136" y="14263"/>
                    </a:lnTo>
                    <a:lnTo>
                      <a:pt x="1061" y="14411"/>
                    </a:lnTo>
                    <a:lnTo>
                      <a:pt x="987" y="14535"/>
                    </a:lnTo>
                    <a:lnTo>
                      <a:pt x="913" y="14633"/>
                    </a:lnTo>
                    <a:lnTo>
                      <a:pt x="839" y="14732"/>
                    </a:lnTo>
                    <a:lnTo>
                      <a:pt x="864" y="14979"/>
                    </a:lnTo>
                    <a:lnTo>
                      <a:pt x="913" y="15250"/>
                    </a:lnTo>
                    <a:lnTo>
                      <a:pt x="913" y="15300"/>
                    </a:lnTo>
                    <a:lnTo>
                      <a:pt x="1061" y="15275"/>
                    </a:lnTo>
                    <a:lnTo>
                      <a:pt x="1284" y="15275"/>
                    </a:lnTo>
                    <a:lnTo>
                      <a:pt x="1407" y="15349"/>
                    </a:lnTo>
                    <a:lnTo>
                      <a:pt x="1382" y="16015"/>
                    </a:lnTo>
                    <a:lnTo>
                      <a:pt x="1358" y="16361"/>
                    </a:lnTo>
                    <a:lnTo>
                      <a:pt x="1308" y="16681"/>
                    </a:lnTo>
                    <a:lnTo>
                      <a:pt x="1259" y="16830"/>
                    </a:lnTo>
                    <a:lnTo>
                      <a:pt x="1210" y="16978"/>
                    </a:lnTo>
                    <a:lnTo>
                      <a:pt x="1136" y="17126"/>
                    </a:lnTo>
                    <a:lnTo>
                      <a:pt x="1037" y="17274"/>
                    </a:lnTo>
                    <a:lnTo>
                      <a:pt x="938" y="17397"/>
                    </a:lnTo>
                    <a:lnTo>
                      <a:pt x="790" y="17520"/>
                    </a:lnTo>
                    <a:lnTo>
                      <a:pt x="642" y="17619"/>
                    </a:lnTo>
                    <a:lnTo>
                      <a:pt x="445" y="17718"/>
                    </a:lnTo>
                    <a:lnTo>
                      <a:pt x="469" y="17693"/>
                    </a:lnTo>
                    <a:lnTo>
                      <a:pt x="321" y="17718"/>
                    </a:lnTo>
                    <a:lnTo>
                      <a:pt x="198" y="17718"/>
                    </a:lnTo>
                    <a:lnTo>
                      <a:pt x="99" y="17767"/>
                    </a:lnTo>
                    <a:lnTo>
                      <a:pt x="0" y="17817"/>
                    </a:lnTo>
                    <a:lnTo>
                      <a:pt x="50" y="17965"/>
                    </a:lnTo>
                    <a:lnTo>
                      <a:pt x="99" y="18113"/>
                    </a:lnTo>
                    <a:lnTo>
                      <a:pt x="173" y="18236"/>
                    </a:lnTo>
                    <a:lnTo>
                      <a:pt x="247" y="18310"/>
                    </a:lnTo>
                    <a:lnTo>
                      <a:pt x="321" y="18384"/>
                    </a:lnTo>
                    <a:lnTo>
                      <a:pt x="420" y="18458"/>
                    </a:lnTo>
                    <a:lnTo>
                      <a:pt x="963" y="18310"/>
                    </a:lnTo>
                    <a:lnTo>
                      <a:pt x="1530" y="18236"/>
                    </a:lnTo>
                    <a:lnTo>
                      <a:pt x="2098" y="18162"/>
                    </a:lnTo>
                    <a:lnTo>
                      <a:pt x="2665" y="18137"/>
                    </a:lnTo>
                    <a:lnTo>
                      <a:pt x="3801" y="18063"/>
                    </a:lnTo>
                    <a:lnTo>
                      <a:pt x="4393" y="18014"/>
                    </a:lnTo>
                    <a:lnTo>
                      <a:pt x="4936" y="17940"/>
                    </a:lnTo>
                    <a:lnTo>
                      <a:pt x="5133" y="17915"/>
                    </a:lnTo>
                    <a:lnTo>
                      <a:pt x="5330" y="17915"/>
                    </a:lnTo>
                    <a:lnTo>
                      <a:pt x="5528" y="17940"/>
                    </a:lnTo>
                    <a:lnTo>
                      <a:pt x="5725" y="17940"/>
                    </a:lnTo>
                    <a:lnTo>
                      <a:pt x="5923" y="17915"/>
                    </a:lnTo>
                    <a:lnTo>
                      <a:pt x="6120" y="17841"/>
                    </a:lnTo>
                    <a:lnTo>
                      <a:pt x="6194" y="17792"/>
                    </a:lnTo>
                    <a:lnTo>
                      <a:pt x="6268" y="17718"/>
                    </a:lnTo>
                    <a:lnTo>
                      <a:pt x="6342" y="17644"/>
                    </a:lnTo>
                    <a:lnTo>
                      <a:pt x="6416" y="17520"/>
                    </a:lnTo>
                    <a:lnTo>
                      <a:pt x="6737" y="17323"/>
                    </a:lnTo>
                    <a:lnTo>
                      <a:pt x="7058" y="17101"/>
                    </a:lnTo>
                    <a:lnTo>
                      <a:pt x="7206" y="17002"/>
                    </a:lnTo>
                    <a:lnTo>
                      <a:pt x="7379" y="16928"/>
                    </a:lnTo>
                    <a:lnTo>
                      <a:pt x="7551" y="16879"/>
                    </a:lnTo>
                    <a:lnTo>
                      <a:pt x="7724" y="16854"/>
                    </a:lnTo>
                    <a:lnTo>
                      <a:pt x="7995" y="16854"/>
                    </a:lnTo>
                    <a:lnTo>
                      <a:pt x="8119" y="16904"/>
                    </a:lnTo>
                    <a:lnTo>
                      <a:pt x="8267" y="16953"/>
                    </a:lnTo>
                    <a:lnTo>
                      <a:pt x="9279" y="16879"/>
                    </a:lnTo>
                    <a:lnTo>
                      <a:pt x="10290" y="16805"/>
                    </a:lnTo>
                    <a:lnTo>
                      <a:pt x="10809" y="16756"/>
                    </a:lnTo>
                    <a:lnTo>
                      <a:pt x="11302" y="16706"/>
                    </a:lnTo>
                    <a:lnTo>
                      <a:pt x="11820" y="16632"/>
                    </a:lnTo>
                    <a:lnTo>
                      <a:pt x="12314" y="16509"/>
                    </a:lnTo>
                    <a:lnTo>
                      <a:pt x="15842" y="16237"/>
                    </a:lnTo>
                    <a:lnTo>
                      <a:pt x="20185" y="15867"/>
                    </a:lnTo>
                    <a:lnTo>
                      <a:pt x="24553" y="15472"/>
                    </a:lnTo>
                    <a:lnTo>
                      <a:pt x="25491" y="15374"/>
                    </a:lnTo>
                    <a:lnTo>
                      <a:pt x="26404" y="15250"/>
                    </a:lnTo>
                    <a:lnTo>
                      <a:pt x="28279" y="14954"/>
                    </a:lnTo>
                    <a:lnTo>
                      <a:pt x="28723" y="14806"/>
                    </a:lnTo>
                    <a:lnTo>
                      <a:pt x="29168" y="14633"/>
                    </a:lnTo>
                    <a:lnTo>
                      <a:pt x="29094" y="14535"/>
                    </a:lnTo>
                    <a:lnTo>
                      <a:pt x="29044" y="14411"/>
                    </a:lnTo>
                    <a:lnTo>
                      <a:pt x="28995" y="14288"/>
                    </a:lnTo>
                    <a:lnTo>
                      <a:pt x="28995" y="14189"/>
                    </a:lnTo>
                    <a:lnTo>
                      <a:pt x="29242" y="14090"/>
                    </a:lnTo>
                    <a:lnTo>
                      <a:pt x="29439" y="13844"/>
                    </a:lnTo>
                    <a:lnTo>
                      <a:pt x="29686" y="13646"/>
                    </a:lnTo>
                    <a:lnTo>
                      <a:pt x="29957" y="13449"/>
                    </a:lnTo>
                    <a:lnTo>
                      <a:pt x="30204" y="13252"/>
                    </a:lnTo>
                    <a:lnTo>
                      <a:pt x="30525" y="13029"/>
                    </a:lnTo>
                    <a:lnTo>
                      <a:pt x="30821" y="12758"/>
                    </a:lnTo>
                    <a:lnTo>
                      <a:pt x="31117" y="12487"/>
                    </a:lnTo>
                    <a:lnTo>
                      <a:pt x="31388" y="12215"/>
                    </a:lnTo>
                    <a:lnTo>
                      <a:pt x="31388" y="12190"/>
                    </a:lnTo>
                    <a:lnTo>
                      <a:pt x="31512" y="11894"/>
                    </a:lnTo>
                    <a:lnTo>
                      <a:pt x="31660" y="11623"/>
                    </a:lnTo>
                    <a:lnTo>
                      <a:pt x="31833" y="11351"/>
                    </a:lnTo>
                    <a:lnTo>
                      <a:pt x="32030" y="11105"/>
                    </a:lnTo>
                    <a:lnTo>
                      <a:pt x="32252" y="10858"/>
                    </a:lnTo>
                    <a:lnTo>
                      <a:pt x="32474" y="10636"/>
                    </a:lnTo>
                    <a:lnTo>
                      <a:pt x="32968" y="10216"/>
                    </a:lnTo>
                    <a:lnTo>
                      <a:pt x="32992" y="10192"/>
                    </a:lnTo>
                    <a:lnTo>
                      <a:pt x="33338" y="9896"/>
                    </a:lnTo>
                    <a:lnTo>
                      <a:pt x="33412" y="9822"/>
                    </a:lnTo>
                    <a:lnTo>
                      <a:pt x="33511" y="9698"/>
                    </a:lnTo>
                    <a:lnTo>
                      <a:pt x="33560" y="9649"/>
                    </a:lnTo>
                    <a:lnTo>
                      <a:pt x="33634" y="9624"/>
                    </a:lnTo>
                    <a:lnTo>
                      <a:pt x="34004" y="9229"/>
                    </a:lnTo>
                    <a:lnTo>
                      <a:pt x="34202" y="9032"/>
                    </a:lnTo>
                    <a:lnTo>
                      <a:pt x="34399" y="8859"/>
                    </a:lnTo>
                    <a:lnTo>
                      <a:pt x="34498" y="8760"/>
                    </a:lnTo>
                    <a:lnTo>
                      <a:pt x="34596" y="8637"/>
                    </a:lnTo>
                    <a:lnTo>
                      <a:pt x="34670" y="8538"/>
                    </a:lnTo>
                    <a:lnTo>
                      <a:pt x="34720" y="8415"/>
                    </a:lnTo>
                    <a:lnTo>
                      <a:pt x="34720" y="8267"/>
                    </a:lnTo>
                    <a:lnTo>
                      <a:pt x="34695" y="8193"/>
                    </a:lnTo>
                    <a:lnTo>
                      <a:pt x="34670" y="8119"/>
                    </a:lnTo>
                    <a:lnTo>
                      <a:pt x="34547" y="7995"/>
                    </a:lnTo>
                    <a:lnTo>
                      <a:pt x="34498" y="7946"/>
                    </a:lnTo>
                    <a:lnTo>
                      <a:pt x="34251" y="7798"/>
                    </a:lnTo>
                    <a:lnTo>
                      <a:pt x="34004" y="7650"/>
                    </a:lnTo>
                    <a:lnTo>
                      <a:pt x="33708" y="7502"/>
                    </a:lnTo>
                    <a:lnTo>
                      <a:pt x="33535" y="7428"/>
                    </a:lnTo>
                    <a:lnTo>
                      <a:pt x="33387" y="7305"/>
                    </a:lnTo>
                    <a:lnTo>
                      <a:pt x="33264" y="7231"/>
                    </a:lnTo>
                    <a:lnTo>
                      <a:pt x="33190" y="7156"/>
                    </a:lnTo>
                    <a:lnTo>
                      <a:pt x="33116" y="7082"/>
                    </a:lnTo>
                    <a:lnTo>
                      <a:pt x="33042" y="6984"/>
                    </a:lnTo>
                    <a:lnTo>
                      <a:pt x="32696" y="6614"/>
                    </a:lnTo>
                    <a:lnTo>
                      <a:pt x="32400" y="6219"/>
                    </a:lnTo>
                    <a:lnTo>
                      <a:pt x="32129" y="5799"/>
                    </a:lnTo>
                    <a:lnTo>
                      <a:pt x="31907" y="5330"/>
                    </a:lnTo>
                    <a:lnTo>
                      <a:pt x="31734" y="4862"/>
                    </a:lnTo>
                    <a:lnTo>
                      <a:pt x="31685" y="4615"/>
                    </a:lnTo>
                    <a:lnTo>
                      <a:pt x="31635" y="4368"/>
                    </a:lnTo>
                    <a:lnTo>
                      <a:pt x="31611" y="4121"/>
                    </a:lnTo>
                    <a:lnTo>
                      <a:pt x="31586" y="3875"/>
                    </a:lnTo>
                    <a:lnTo>
                      <a:pt x="31586" y="3628"/>
                    </a:lnTo>
                    <a:lnTo>
                      <a:pt x="31611" y="3406"/>
                    </a:lnTo>
                    <a:lnTo>
                      <a:pt x="31561" y="3258"/>
                    </a:lnTo>
                    <a:lnTo>
                      <a:pt x="31611" y="3110"/>
                    </a:lnTo>
                    <a:lnTo>
                      <a:pt x="31685" y="2962"/>
                    </a:lnTo>
                    <a:lnTo>
                      <a:pt x="31561" y="3011"/>
                    </a:lnTo>
                    <a:lnTo>
                      <a:pt x="31413" y="3036"/>
                    </a:lnTo>
                    <a:lnTo>
                      <a:pt x="30944" y="2690"/>
                    </a:lnTo>
                    <a:lnTo>
                      <a:pt x="30722" y="2542"/>
                    </a:lnTo>
                    <a:lnTo>
                      <a:pt x="30500" y="2345"/>
                    </a:lnTo>
                    <a:lnTo>
                      <a:pt x="30352" y="2221"/>
                    </a:lnTo>
                    <a:lnTo>
                      <a:pt x="30229" y="2098"/>
                    </a:lnTo>
                    <a:lnTo>
                      <a:pt x="30056" y="1900"/>
                    </a:lnTo>
                    <a:lnTo>
                      <a:pt x="29883" y="1777"/>
                    </a:lnTo>
                    <a:lnTo>
                      <a:pt x="29735" y="1703"/>
                    </a:lnTo>
                    <a:lnTo>
                      <a:pt x="29562" y="1678"/>
                    </a:lnTo>
                    <a:lnTo>
                      <a:pt x="29390" y="1678"/>
                    </a:lnTo>
                    <a:lnTo>
                      <a:pt x="29217" y="1728"/>
                    </a:lnTo>
                    <a:lnTo>
                      <a:pt x="28995" y="1826"/>
                    </a:lnTo>
                    <a:lnTo>
                      <a:pt x="28748" y="1950"/>
                    </a:lnTo>
                    <a:lnTo>
                      <a:pt x="28353" y="2123"/>
                    </a:lnTo>
                    <a:lnTo>
                      <a:pt x="27958" y="2295"/>
                    </a:lnTo>
                    <a:lnTo>
                      <a:pt x="27539" y="2443"/>
                    </a:lnTo>
                    <a:lnTo>
                      <a:pt x="27119" y="2542"/>
                    </a:lnTo>
                    <a:lnTo>
                      <a:pt x="26897" y="2567"/>
                    </a:lnTo>
                    <a:lnTo>
                      <a:pt x="26453" y="2567"/>
                    </a:lnTo>
                    <a:lnTo>
                      <a:pt x="26231" y="2517"/>
                    </a:lnTo>
                    <a:lnTo>
                      <a:pt x="26009" y="2468"/>
                    </a:lnTo>
                    <a:lnTo>
                      <a:pt x="25787" y="2394"/>
                    </a:lnTo>
                    <a:lnTo>
                      <a:pt x="25565" y="2295"/>
                    </a:lnTo>
                    <a:lnTo>
                      <a:pt x="25343" y="2147"/>
                    </a:lnTo>
                    <a:lnTo>
                      <a:pt x="25195" y="2073"/>
                    </a:lnTo>
                    <a:lnTo>
                      <a:pt x="25071" y="1999"/>
                    </a:lnTo>
                    <a:lnTo>
                      <a:pt x="24751" y="1900"/>
                    </a:lnTo>
                    <a:lnTo>
                      <a:pt x="24134" y="1703"/>
                    </a:lnTo>
                    <a:lnTo>
                      <a:pt x="23838" y="1604"/>
                    </a:lnTo>
                    <a:lnTo>
                      <a:pt x="23714" y="1530"/>
                    </a:lnTo>
                    <a:lnTo>
                      <a:pt x="23591" y="1432"/>
                    </a:lnTo>
                    <a:lnTo>
                      <a:pt x="23467" y="1333"/>
                    </a:lnTo>
                    <a:lnTo>
                      <a:pt x="23369" y="1210"/>
                    </a:lnTo>
                    <a:lnTo>
                      <a:pt x="23270" y="1061"/>
                    </a:lnTo>
                    <a:lnTo>
                      <a:pt x="23196" y="889"/>
                    </a:lnTo>
                    <a:lnTo>
                      <a:pt x="23196" y="913"/>
                    </a:lnTo>
                    <a:lnTo>
                      <a:pt x="23122" y="765"/>
                    </a:lnTo>
                    <a:lnTo>
                      <a:pt x="23023" y="642"/>
                    </a:lnTo>
                    <a:lnTo>
                      <a:pt x="22974" y="617"/>
                    </a:lnTo>
                    <a:lnTo>
                      <a:pt x="22826" y="617"/>
                    </a:lnTo>
                    <a:lnTo>
                      <a:pt x="22727" y="642"/>
                    </a:lnTo>
                    <a:lnTo>
                      <a:pt x="22752" y="519"/>
                    </a:lnTo>
                    <a:lnTo>
                      <a:pt x="22727" y="469"/>
                    </a:lnTo>
                    <a:lnTo>
                      <a:pt x="22702" y="445"/>
                    </a:lnTo>
                    <a:lnTo>
                      <a:pt x="22604" y="420"/>
                    </a:lnTo>
                    <a:lnTo>
                      <a:pt x="22505" y="420"/>
                    </a:lnTo>
                    <a:lnTo>
                      <a:pt x="22480" y="297"/>
                    </a:lnTo>
                    <a:lnTo>
                      <a:pt x="22431" y="222"/>
                    </a:lnTo>
                    <a:lnTo>
                      <a:pt x="22357" y="198"/>
                    </a:lnTo>
                    <a:lnTo>
                      <a:pt x="22258" y="173"/>
                    </a:lnTo>
                    <a:lnTo>
                      <a:pt x="22234" y="99"/>
                    </a:lnTo>
                    <a:lnTo>
                      <a:pt x="22209" y="50"/>
                    </a:lnTo>
                    <a:lnTo>
                      <a:pt x="2216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1" name="Google Shape;3116;p45">
                <a:extLst>
                  <a:ext uri="{FF2B5EF4-FFF2-40B4-BE49-F238E27FC236}">
                    <a16:creationId xmlns:a16="http://schemas.microsoft.com/office/drawing/2014/main" id="{D3EEDB21-5D5C-43CA-B7F6-841119904D94}"/>
                  </a:ext>
                </a:extLst>
              </p:cNvPr>
              <p:cNvSpPr/>
              <p:nvPr/>
            </p:nvSpPr>
            <p:spPr>
              <a:xfrm>
                <a:off x="6430547" y="2400556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2" name="Google Shape;3117;p45">
                <a:extLst>
                  <a:ext uri="{FF2B5EF4-FFF2-40B4-BE49-F238E27FC236}">
                    <a16:creationId xmlns:a16="http://schemas.microsoft.com/office/drawing/2014/main" id="{A94630B8-7CFE-405A-AA44-B657FE5327DD}"/>
                  </a:ext>
                </a:extLst>
              </p:cNvPr>
              <p:cNvSpPr/>
              <p:nvPr/>
            </p:nvSpPr>
            <p:spPr>
              <a:xfrm>
                <a:off x="6425629" y="2410373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3" name="Google Shape;3118;p45">
                <a:extLst>
                  <a:ext uri="{FF2B5EF4-FFF2-40B4-BE49-F238E27FC236}">
                    <a16:creationId xmlns:a16="http://schemas.microsoft.com/office/drawing/2014/main" id="{A37B6FD9-AC2F-4248-B282-8492921B06F9}"/>
                  </a:ext>
                </a:extLst>
              </p:cNvPr>
              <p:cNvSpPr/>
              <p:nvPr/>
            </p:nvSpPr>
            <p:spPr>
              <a:xfrm>
                <a:off x="6434968" y="2390720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25"/>
                    </a:lnTo>
                    <a:lnTo>
                      <a:pt x="25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4" name="Google Shape;3119;p45">
                <a:extLst>
                  <a:ext uri="{FF2B5EF4-FFF2-40B4-BE49-F238E27FC236}">
                    <a16:creationId xmlns:a16="http://schemas.microsoft.com/office/drawing/2014/main" id="{B7A32A4F-5D84-4E1E-B912-9938F7033DFE}"/>
                  </a:ext>
                </a:extLst>
              </p:cNvPr>
              <p:cNvSpPr/>
              <p:nvPr/>
            </p:nvSpPr>
            <p:spPr>
              <a:xfrm>
                <a:off x="6434968" y="2391217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5" name="Google Shape;3120;p45">
                <a:extLst>
                  <a:ext uri="{FF2B5EF4-FFF2-40B4-BE49-F238E27FC236}">
                    <a16:creationId xmlns:a16="http://schemas.microsoft.com/office/drawing/2014/main" id="{0922E40D-06B2-4390-9940-FF2BBC7F6E0D}"/>
                  </a:ext>
                </a:extLst>
              </p:cNvPr>
              <p:cNvSpPr/>
              <p:nvPr/>
            </p:nvSpPr>
            <p:spPr>
              <a:xfrm>
                <a:off x="6378456" y="2338648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1" y="0"/>
                    </a:moveTo>
                    <a:lnTo>
                      <a:pt x="1" y="25"/>
                    </a:lnTo>
                    <a:lnTo>
                      <a:pt x="26" y="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6" name="Google Shape;3121;p45">
                <a:extLst>
                  <a:ext uri="{FF2B5EF4-FFF2-40B4-BE49-F238E27FC236}">
                    <a16:creationId xmlns:a16="http://schemas.microsoft.com/office/drawing/2014/main" id="{142BDC73-73CE-41C4-8EA9-10B3CE135789}"/>
                  </a:ext>
                </a:extLst>
              </p:cNvPr>
              <p:cNvSpPr/>
              <p:nvPr/>
            </p:nvSpPr>
            <p:spPr>
              <a:xfrm>
                <a:off x="6425629" y="2409895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1" y="0"/>
                    </a:moveTo>
                    <a:lnTo>
                      <a:pt x="25" y="0"/>
                    </a:lnTo>
                    <a:lnTo>
                      <a:pt x="25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7" name="Google Shape;3122;p45">
                <a:extLst>
                  <a:ext uri="{FF2B5EF4-FFF2-40B4-BE49-F238E27FC236}">
                    <a16:creationId xmlns:a16="http://schemas.microsoft.com/office/drawing/2014/main" id="{E3A626D3-126F-4A10-9B2F-70F0F5B6BBF3}"/>
                  </a:ext>
                </a:extLst>
              </p:cNvPr>
              <p:cNvSpPr/>
              <p:nvPr/>
            </p:nvSpPr>
            <p:spPr>
              <a:xfrm>
                <a:off x="6430547" y="2400059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8" name="Google Shape;3123;p45">
                <a:extLst>
                  <a:ext uri="{FF2B5EF4-FFF2-40B4-BE49-F238E27FC236}">
                    <a16:creationId xmlns:a16="http://schemas.microsoft.com/office/drawing/2014/main" id="{CE260B33-1833-470E-846B-F5EA97A244B5}"/>
                  </a:ext>
                </a:extLst>
              </p:cNvPr>
              <p:cNvSpPr/>
              <p:nvPr/>
            </p:nvSpPr>
            <p:spPr>
              <a:xfrm>
                <a:off x="6066945" y="2635922"/>
                <a:ext cx="49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29" name="Google Shape;3124;p45">
                <a:extLst>
                  <a:ext uri="{FF2B5EF4-FFF2-40B4-BE49-F238E27FC236}">
                    <a16:creationId xmlns:a16="http://schemas.microsoft.com/office/drawing/2014/main" id="{9CE65816-927F-463C-9B24-F9BB8FAA89E5}"/>
                  </a:ext>
                </a:extLst>
              </p:cNvPr>
              <p:cNvSpPr/>
              <p:nvPr/>
            </p:nvSpPr>
            <p:spPr>
              <a:xfrm>
                <a:off x="6274792" y="2409398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0" y="25"/>
                    </a:move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0" name="Google Shape;3125;p45">
                <a:extLst>
                  <a:ext uri="{FF2B5EF4-FFF2-40B4-BE49-F238E27FC236}">
                    <a16:creationId xmlns:a16="http://schemas.microsoft.com/office/drawing/2014/main" id="{17AFE030-DE90-4B25-AC4D-31C2AD03ECCE}"/>
                  </a:ext>
                </a:extLst>
              </p:cNvPr>
              <p:cNvSpPr/>
              <p:nvPr/>
            </p:nvSpPr>
            <p:spPr>
              <a:xfrm>
                <a:off x="6251195" y="2419214"/>
                <a:ext cx="20" cy="2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1" name="Google Shape;3126;p45">
                <a:extLst>
                  <a:ext uri="{FF2B5EF4-FFF2-40B4-BE49-F238E27FC236}">
                    <a16:creationId xmlns:a16="http://schemas.microsoft.com/office/drawing/2014/main" id="{1E46217A-B4F5-4B31-A5FA-3BBEE103C4D1}"/>
                  </a:ext>
                </a:extLst>
              </p:cNvPr>
              <p:cNvSpPr/>
              <p:nvPr/>
            </p:nvSpPr>
            <p:spPr>
              <a:xfrm>
                <a:off x="6151951" y="2602987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26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2" name="Google Shape;3127;p45">
                <a:extLst>
                  <a:ext uri="{FF2B5EF4-FFF2-40B4-BE49-F238E27FC236}">
                    <a16:creationId xmlns:a16="http://schemas.microsoft.com/office/drawing/2014/main" id="{CF96A3EB-DA46-433C-9A18-A46F49E9EE39}"/>
                  </a:ext>
                </a:extLst>
              </p:cNvPr>
              <p:cNvSpPr/>
              <p:nvPr/>
            </p:nvSpPr>
            <p:spPr>
              <a:xfrm>
                <a:off x="6217782" y="2466387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3" name="Google Shape;3128;p45">
                <a:extLst>
                  <a:ext uri="{FF2B5EF4-FFF2-40B4-BE49-F238E27FC236}">
                    <a16:creationId xmlns:a16="http://schemas.microsoft.com/office/drawing/2014/main" id="{9CEABBB4-C87A-474C-81FB-B17301EC92A7}"/>
                  </a:ext>
                </a:extLst>
              </p:cNvPr>
              <p:cNvSpPr/>
              <p:nvPr/>
            </p:nvSpPr>
            <p:spPr>
              <a:xfrm>
                <a:off x="6335724" y="2352886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4" name="Google Shape;3129;p45">
                <a:extLst>
                  <a:ext uri="{FF2B5EF4-FFF2-40B4-BE49-F238E27FC236}">
                    <a16:creationId xmlns:a16="http://schemas.microsoft.com/office/drawing/2014/main" id="{257AB291-CA02-47A6-8D86-0C6C1A1CD92A}"/>
                  </a:ext>
                </a:extLst>
              </p:cNvPr>
              <p:cNvSpPr/>
              <p:nvPr/>
            </p:nvSpPr>
            <p:spPr>
              <a:xfrm>
                <a:off x="6321964" y="2343547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5" name="Google Shape;3130;p45">
                <a:extLst>
                  <a:ext uri="{FF2B5EF4-FFF2-40B4-BE49-F238E27FC236}">
                    <a16:creationId xmlns:a16="http://schemas.microsoft.com/office/drawing/2014/main" id="{652E557D-4F6E-468C-8907-3D26E33D4481}"/>
                  </a:ext>
                </a:extLst>
              </p:cNvPr>
              <p:cNvSpPr/>
              <p:nvPr/>
            </p:nvSpPr>
            <p:spPr>
              <a:xfrm>
                <a:off x="6331283" y="2348465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1" y="25"/>
                    </a:lnTo>
                    <a:lnTo>
                      <a:pt x="26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6" name="Google Shape;3131;p45">
                <a:extLst>
                  <a:ext uri="{FF2B5EF4-FFF2-40B4-BE49-F238E27FC236}">
                    <a16:creationId xmlns:a16="http://schemas.microsoft.com/office/drawing/2014/main" id="{E6561FBA-8C44-41B3-8435-2358DE96A8BC}"/>
                  </a:ext>
                </a:extLst>
              </p:cNvPr>
              <p:cNvSpPr/>
              <p:nvPr/>
            </p:nvSpPr>
            <p:spPr>
              <a:xfrm>
                <a:off x="6317046" y="2339126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7" name="Google Shape;3132;p45">
                <a:extLst>
                  <a:ext uri="{FF2B5EF4-FFF2-40B4-BE49-F238E27FC236}">
                    <a16:creationId xmlns:a16="http://schemas.microsoft.com/office/drawing/2014/main" id="{C97C24C7-2BC5-40C2-BC2D-8333FBA6048D}"/>
                  </a:ext>
                </a:extLst>
              </p:cNvPr>
              <p:cNvSpPr/>
              <p:nvPr/>
            </p:nvSpPr>
            <p:spPr>
              <a:xfrm>
                <a:off x="6175528" y="2537156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1" y="25"/>
                    </a:moveTo>
                    <a:lnTo>
                      <a:pt x="1" y="25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1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8" name="Google Shape;3133;p45">
                <a:extLst>
                  <a:ext uri="{FF2B5EF4-FFF2-40B4-BE49-F238E27FC236}">
                    <a16:creationId xmlns:a16="http://schemas.microsoft.com/office/drawing/2014/main" id="{EFEFD13C-D7D3-4927-AE30-B877D32E38DE}"/>
                  </a:ext>
                </a:extLst>
              </p:cNvPr>
              <p:cNvSpPr/>
              <p:nvPr/>
            </p:nvSpPr>
            <p:spPr>
              <a:xfrm>
                <a:off x="6029111" y="2650160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39" name="Google Shape;3134;p45">
                <a:extLst>
                  <a:ext uri="{FF2B5EF4-FFF2-40B4-BE49-F238E27FC236}">
                    <a16:creationId xmlns:a16="http://schemas.microsoft.com/office/drawing/2014/main" id="{EB1AB5E7-F999-4518-831B-0932D7407E25}"/>
                  </a:ext>
                </a:extLst>
              </p:cNvPr>
              <p:cNvSpPr/>
              <p:nvPr/>
            </p:nvSpPr>
            <p:spPr>
              <a:xfrm>
                <a:off x="6024691" y="2645739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0" name="Google Shape;3135;p45">
                <a:extLst>
                  <a:ext uri="{FF2B5EF4-FFF2-40B4-BE49-F238E27FC236}">
                    <a16:creationId xmlns:a16="http://schemas.microsoft.com/office/drawing/2014/main" id="{5777838C-FB22-4B42-A51D-D5F326BB7BEB}"/>
                  </a:ext>
                </a:extLst>
              </p:cNvPr>
              <p:cNvSpPr/>
              <p:nvPr/>
            </p:nvSpPr>
            <p:spPr>
              <a:xfrm>
                <a:off x="6048267" y="2650160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25"/>
                    </a:move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25" y="1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1" name="Google Shape;3136;p45">
                <a:extLst>
                  <a:ext uri="{FF2B5EF4-FFF2-40B4-BE49-F238E27FC236}">
                    <a16:creationId xmlns:a16="http://schemas.microsoft.com/office/drawing/2014/main" id="{A5B760BD-6401-43C5-AF1B-79EE033D0862}"/>
                  </a:ext>
                </a:extLst>
              </p:cNvPr>
              <p:cNvSpPr/>
              <p:nvPr/>
            </p:nvSpPr>
            <p:spPr>
              <a:xfrm>
                <a:off x="6161768" y="2588749"/>
                <a:ext cx="20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1" y="25"/>
                    </a:moveTo>
                    <a:lnTo>
                      <a:pt x="1" y="25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2" name="Google Shape;3137;p45">
                <a:extLst>
                  <a:ext uri="{FF2B5EF4-FFF2-40B4-BE49-F238E27FC236}">
                    <a16:creationId xmlns:a16="http://schemas.microsoft.com/office/drawing/2014/main" id="{3CABB3B4-E0F2-43B9-AC93-6230B2BD2B50}"/>
                  </a:ext>
                </a:extLst>
              </p:cNvPr>
              <p:cNvSpPr/>
              <p:nvPr/>
            </p:nvSpPr>
            <p:spPr>
              <a:xfrm>
                <a:off x="6171107" y="2541577"/>
                <a:ext cx="20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1" h="26" extrusionOk="0">
                    <a:moveTo>
                      <a:pt x="1" y="25"/>
                    </a:moveTo>
                    <a:lnTo>
                      <a:pt x="1" y="25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1" y="0"/>
                    </a:lnTo>
                    <a:lnTo>
                      <a:pt x="1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3" name="Google Shape;3138;p45">
                <a:extLst>
                  <a:ext uri="{FF2B5EF4-FFF2-40B4-BE49-F238E27FC236}">
                    <a16:creationId xmlns:a16="http://schemas.microsoft.com/office/drawing/2014/main" id="{3B8D03BA-F33D-441D-AA43-674FE86BEC53}"/>
                  </a:ext>
                </a:extLst>
              </p:cNvPr>
              <p:cNvSpPr/>
              <p:nvPr/>
            </p:nvSpPr>
            <p:spPr>
              <a:xfrm>
                <a:off x="6161270" y="2560733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25"/>
                    </a:moveTo>
                    <a:lnTo>
                      <a:pt x="1" y="25"/>
                    </a:lnTo>
                    <a:lnTo>
                      <a:pt x="26" y="1"/>
                    </a:lnTo>
                    <a:lnTo>
                      <a:pt x="26" y="1"/>
                    </a:lnTo>
                    <a:lnTo>
                      <a:pt x="26" y="1"/>
                    </a:lnTo>
                    <a:lnTo>
                      <a:pt x="1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4" name="Google Shape;3139;p45">
                <a:extLst>
                  <a:ext uri="{FF2B5EF4-FFF2-40B4-BE49-F238E27FC236}">
                    <a16:creationId xmlns:a16="http://schemas.microsoft.com/office/drawing/2014/main" id="{4F5ADEAB-B5A9-4934-915A-81B345E19C1F}"/>
                  </a:ext>
                </a:extLst>
              </p:cNvPr>
              <p:cNvSpPr/>
              <p:nvPr/>
            </p:nvSpPr>
            <p:spPr>
              <a:xfrm>
                <a:off x="6345043" y="2357804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26" y="25"/>
                    </a:lnTo>
                    <a:lnTo>
                      <a:pt x="26" y="25"/>
                    </a:lnTo>
                    <a:lnTo>
                      <a:pt x="26" y="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5" name="Google Shape;3140;p45">
                <a:extLst>
                  <a:ext uri="{FF2B5EF4-FFF2-40B4-BE49-F238E27FC236}">
                    <a16:creationId xmlns:a16="http://schemas.microsoft.com/office/drawing/2014/main" id="{E7450391-638D-48BE-B564-36DAA14033AC}"/>
                  </a:ext>
                </a:extLst>
              </p:cNvPr>
              <p:cNvSpPr/>
              <p:nvPr/>
            </p:nvSpPr>
            <p:spPr>
              <a:xfrm>
                <a:off x="6354880" y="2319971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0"/>
                    </a:moveTo>
                    <a:lnTo>
                      <a:pt x="25" y="25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6" name="Google Shape;3141;p45">
                <a:extLst>
                  <a:ext uri="{FF2B5EF4-FFF2-40B4-BE49-F238E27FC236}">
                    <a16:creationId xmlns:a16="http://schemas.microsoft.com/office/drawing/2014/main" id="{4B4A134A-FFB4-4CF8-8E7D-9838AE04079A}"/>
                  </a:ext>
                </a:extLst>
              </p:cNvPr>
              <p:cNvSpPr/>
              <p:nvPr/>
            </p:nvSpPr>
            <p:spPr>
              <a:xfrm>
                <a:off x="6359798" y="2334228"/>
                <a:ext cx="49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5" extrusionOk="0">
                    <a:moveTo>
                      <a:pt x="0" y="0"/>
                    </a:moveTo>
                    <a:lnTo>
                      <a:pt x="0" y="25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7" name="Google Shape;3142;p45">
                <a:extLst>
                  <a:ext uri="{FF2B5EF4-FFF2-40B4-BE49-F238E27FC236}">
                    <a16:creationId xmlns:a16="http://schemas.microsoft.com/office/drawing/2014/main" id="{C61E10E9-2126-4859-A6E1-9D4205D2A590}"/>
                  </a:ext>
                </a:extLst>
              </p:cNvPr>
              <p:cNvSpPr/>
              <p:nvPr/>
            </p:nvSpPr>
            <p:spPr>
              <a:xfrm>
                <a:off x="6284131" y="2319971"/>
                <a:ext cx="0" cy="518"/>
              </a:xfrm>
              <a:custGeom>
                <a:avLst/>
                <a:gdLst/>
                <a:ahLst/>
                <a:cxnLst/>
                <a:rect l="l" t="t" r="r" b="b"/>
                <a:pathLst>
                  <a:path h="2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8" name="Google Shape;3143;p45">
                <a:extLst>
                  <a:ext uri="{FF2B5EF4-FFF2-40B4-BE49-F238E27FC236}">
                    <a16:creationId xmlns:a16="http://schemas.microsoft.com/office/drawing/2014/main" id="{CAF6C409-00D3-4096-8421-9131D8CCF723}"/>
                  </a:ext>
                </a:extLst>
              </p:cNvPr>
              <p:cNvSpPr/>
              <p:nvPr/>
            </p:nvSpPr>
            <p:spPr>
              <a:xfrm>
                <a:off x="6345541" y="2315052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25" y="25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49" name="Google Shape;3144;p45">
                <a:extLst>
                  <a:ext uri="{FF2B5EF4-FFF2-40B4-BE49-F238E27FC236}">
                    <a16:creationId xmlns:a16="http://schemas.microsoft.com/office/drawing/2014/main" id="{155396AF-15D0-4BCA-96FE-291B03FFF50D}"/>
                  </a:ext>
                </a:extLst>
              </p:cNvPr>
              <p:cNvSpPr/>
              <p:nvPr/>
            </p:nvSpPr>
            <p:spPr>
              <a:xfrm>
                <a:off x="6208443" y="2367143"/>
                <a:ext cx="518" cy="49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5" extrusionOk="0">
                    <a:moveTo>
                      <a:pt x="26" y="0"/>
                    </a:move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" y="25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0" name="Google Shape;3145;p45">
                <a:extLst>
                  <a:ext uri="{FF2B5EF4-FFF2-40B4-BE49-F238E27FC236}">
                    <a16:creationId xmlns:a16="http://schemas.microsoft.com/office/drawing/2014/main" id="{DA4C9C34-47BA-41B3-BE18-54DC7552554B}"/>
                  </a:ext>
                </a:extLst>
              </p:cNvPr>
              <p:cNvSpPr/>
              <p:nvPr/>
            </p:nvSpPr>
            <p:spPr>
              <a:xfrm>
                <a:off x="6345541" y="2315052"/>
                <a:ext cx="51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lnTo>
                      <a:pt x="25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1" name="Google Shape;3146;p45">
                <a:extLst>
                  <a:ext uri="{FF2B5EF4-FFF2-40B4-BE49-F238E27FC236}">
                    <a16:creationId xmlns:a16="http://schemas.microsoft.com/office/drawing/2014/main" id="{7C26421D-FF5B-42DB-90C5-88376C708E5D}"/>
                  </a:ext>
                </a:extLst>
              </p:cNvPr>
              <p:cNvSpPr/>
              <p:nvPr/>
            </p:nvSpPr>
            <p:spPr>
              <a:xfrm>
                <a:off x="6585825" y="2456570"/>
                <a:ext cx="498" cy="518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0" y="25"/>
                    </a:moveTo>
                    <a:lnTo>
                      <a:pt x="0" y="25"/>
                    </a:lnTo>
                    <a:lnTo>
                      <a:pt x="25" y="0"/>
                    </a:lnTo>
                    <a:lnTo>
                      <a:pt x="25" y="0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0" y="25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2" name="Google Shape;3147;p45">
                <a:extLst>
                  <a:ext uri="{FF2B5EF4-FFF2-40B4-BE49-F238E27FC236}">
                    <a16:creationId xmlns:a16="http://schemas.microsoft.com/office/drawing/2014/main" id="{74D65DED-DD96-434F-A966-403ED003FCF0}"/>
                  </a:ext>
                </a:extLst>
              </p:cNvPr>
              <p:cNvSpPr/>
              <p:nvPr/>
            </p:nvSpPr>
            <p:spPr>
              <a:xfrm>
                <a:off x="5460112" y="1678250"/>
                <a:ext cx="3445" cy="346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173" y="0"/>
                    </a:moveTo>
                    <a:lnTo>
                      <a:pt x="0" y="74"/>
                    </a:lnTo>
                    <a:lnTo>
                      <a:pt x="74" y="173"/>
                    </a:lnTo>
                    <a:lnTo>
                      <a:pt x="173" y="25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3" name="Google Shape;3148;p45">
                <a:extLst>
                  <a:ext uri="{FF2B5EF4-FFF2-40B4-BE49-F238E27FC236}">
                    <a16:creationId xmlns:a16="http://schemas.microsoft.com/office/drawing/2014/main" id="{7D2A2E29-BB82-44E2-BE88-81C4D4D26EB1}"/>
                  </a:ext>
                </a:extLst>
              </p:cNvPr>
              <p:cNvSpPr/>
              <p:nvPr/>
            </p:nvSpPr>
            <p:spPr>
              <a:xfrm>
                <a:off x="5926403" y="2219233"/>
                <a:ext cx="442735" cy="436363"/>
              </a:xfrm>
              <a:custGeom>
                <a:avLst/>
                <a:gdLst/>
                <a:ahLst/>
                <a:cxnLst/>
                <a:rect l="l" t="t" r="r" b="b"/>
                <a:pathLst>
                  <a:path w="22234" h="21914" extrusionOk="0">
                    <a:moveTo>
                      <a:pt x="7330" y="1"/>
                    </a:moveTo>
                    <a:lnTo>
                      <a:pt x="7256" y="25"/>
                    </a:lnTo>
                    <a:lnTo>
                      <a:pt x="7182" y="75"/>
                    </a:lnTo>
                    <a:lnTo>
                      <a:pt x="7108" y="124"/>
                    </a:lnTo>
                    <a:lnTo>
                      <a:pt x="7083" y="149"/>
                    </a:lnTo>
                    <a:lnTo>
                      <a:pt x="7009" y="568"/>
                    </a:lnTo>
                    <a:lnTo>
                      <a:pt x="6935" y="988"/>
                    </a:lnTo>
                    <a:lnTo>
                      <a:pt x="6885" y="1087"/>
                    </a:lnTo>
                    <a:lnTo>
                      <a:pt x="6811" y="1210"/>
                    </a:lnTo>
                    <a:lnTo>
                      <a:pt x="6836" y="2098"/>
                    </a:lnTo>
                    <a:lnTo>
                      <a:pt x="6935" y="2197"/>
                    </a:lnTo>
                    <a:lnTo>
                      <a:pt x="7009" y="2296"/>
                    </a:lnTo>
                    <a:lnTo>
                      <a:pt x="7058" y="2394"/>
                    </a:lnTo>
                    <a:lnTo>
                      <a:pt x="7108" y="2518"/>
                    </a:lnTo>
                    <a:lnTo>
                      <a:pt x="7132" y="2740"/>
                    </a:lnTo>
                    <a:lnTo>
                      <a:pt x="7157" y="2987"/>
                    </a:lnTo>
                    <a:lnTo>
                      <a:pt x="7132" y="3233"/>
                    </a:lnTo>
                    <a:lnTo>
                      <a:pt x="7157" y="3480"/>
                    </a:lnTo>
                    <a:lnTo>
                      <a:pt x="7206" y="3702"/>
                    </a:lnTo>
                    <a:lnTo>
                      <a:pt x="7256" y="3801"/>
                    </a:lnTo>
                    <a:lnTo>
                      <a:pt x="7305" y="3900"/>
                    </a:lnTo>
                    <a:lnTo>
                      <a:pt x="7083" y="5257"/>
                    </a:lnTo>
                    <a:lnTo>
                      <a:pt x="7009" y="5701"/>
                    </a:lnTo>
                    <a:lnTo>
                      <a:pt x="6984" y="5923"/>
                    </a:lnTo>
                    <a:lnTo>
                      <a:pt x="6910" y="6145"/>
                    </a:lnTo>
                    <a:lnTo>
                      <a:pt x="6836" y="6367"/>
                    </a:lnTo>
                    <a:lnTo>
                      <a:pt x="6713" y="6589"/>
                    </a:lnTo>
                    <a:lnTo>
                      <a:pt x="6589" y="6811"/>
                    </a:lnTo>
                    <a:lnTo>
                      <a:pt x="6441" y="7033"/>
                    </a:lnTo>
                    <a:lnTo>
                      <a:pt x="6269" y="7256"/>
                    </a:lnTo>
                    <a:lnTo>
                      <a:pt x="6096" y="7453"/>
                    </a:lnTo>
                    <a:lnTo>
                      <a:pt x="5898" y="7650"/>
                    </a:lnTo>
                    <a:lnTo>
                      <a:pt x="5701" y="7823"/>
                    </a:lnTo>
                    <a:lnTo>
                      <a:pt x="5504" y="7971"/>
                    </a:lnTo>
                    <a:lnTo>
                      <a:pt x="5281" y="8119"/>
                    </a:lnTo>
                    <a:lnTo>
                      <a:pt x="5059" y="8243"/>
                    </a:lnTo>
                    <a:lnTo>
                      <a:pt x="4837" y="8341"/>
                    </a:lnTo>
                    <a:lnTo>
                      <a:pt x="4615" y="8415"/>
                    </a:lnTo>
                    <a:lnTo>
                      <a:pt x="4418" y="8489"/>
                    </a:lnTo>
                    <a:lnTo>
                      <a:pt x="4048" y="8687"/>
                    </a:lnTo>
                    <a:lnTo>
                      <a:pt x="4023" y="8761"/>
                    </a:lnTo>
                    <a:lnTo>
                      <a:pt x="3900" y="8810"/>
                    </a:lnTo>
                    <a:lnTo>
                      <a:pt x="3801" y="8909"/>
                    </a:lnTo>
                    <a:lnTo>
                      <a:pt x="3702" y="8983"/>
                    </a:lnTo>
                    <a:lnTo>
                      <a:pt x="3628" y="9082"/>
                    </a:lnTo>
                    <a:lnTo>
                      <a:pt x="3579" y="9205"/>
                    </a:lnTo>
                    <a:lnTo>
                      <a:pt x="3554" y="9304"/>
                    </a:lnTo>
                    <a:lnTo>
                      <a:pt x="3529" y="9452"/>
                    </a:lnTo>
                    <a:lnTo>
                      <a:pt x="3505" y="9575"/>
                    </a:lnTo>
                    <a:lnTo>
                      <a:pt x="3381" y="9723"/>
                    </a:lnTo>
                    <a:lnTo>
                      <a:pt x="3283" y="9847"/>
                    </a:lnTo>
                    <a:lnTo>
                      <a:pt x="3184" y="9995"/>
                    </a:lnTo>
                    <a:lnTo>
                      <a:pt x="3135" y="10167"/>
                    </a:lnTo>
                    <a:lnTo>
                      <a:pt x="3085" y="10315"/>
                    </a:lnTo>
                    <a:lnTo>
                      <a:pt x="3085" y="10488"/>
                    </a:lnTo>
                    <a:lnTo>
                      <a:pt x="3085" y="10686"/>
                    </a:lnTo>
                    <a:lnTo>
                      <a:pt x="3135" y="10883"/>
                    </a:lnTo>
                    <a:lnTo>
                      <a:pt x="3159" y="11056"/>
                    </a:lnTo>
                    <a:lnTo>
                      <a:pt x="3159" y="11204"/>
                    </a:lnTo>
                    <a:lnTo>
                      <a:pt x="3110" y="11278"/>
                    </a:lnTo>
                    <a:lnTo>
                      <a:pt x="3036" y="11327"/>
                    </a:lnTo>
                    <a:lnTo>
                      <a:pt x="2937" y="11352"/>
                    </a:lnTo>
                    <a:lnTo>
                      <a:pt x="2839" y="11327"/>
                    </a:lnTo>
                    <a:lnTo>
                      <a:pt x="2715" y="11278"/>
                    </a:lnTo>
                    <a:lnTo>
                      <a:pt x="2567" y="11228"/>
                    </a:lnTo>
                    <a:lnTo>
                      <a:pt x="2592" y="11228"/>
                    </a:lnTo>
                    <a:lnTo>
                      <a:pt x="2394" y="11080"/>
                    </a:lnTo>
                    <a:lnTo>
                      <a:pt x="2246" y="11006"/>
                    </a:lnTo>
                    <a:lnTo>
                      <a:pt x="2098" y="11006"/>
                    </a:lnTo>
                    <a:lnTo>
                      <a:pt x="2000" y="11056"/>
                    </a:lnTo>
                    <a:lnTo>
                      <a:pt x="1901" y="11154"/>
                    </a:lnTo>
                    <a:lnTo>
                      <a:pt x="1802" y="11278"/>
                    </a:lnTo>
                    <a:lnTo>
                      <a:pt x="1629" y="11599"/>
                    </a:lnTo>
                    <a:lnTo>
                      <a:pt x="1580" y="11747"/>
                    </a:lnTo>
                    <a:lnTo>
                      <a:pt x="1531" y="11895"/>
                    </a:lnTo>
                    <a:lnTo>
                      <a:pt x="1457" y="12215"/>
                    </a:lnTo>
                    <a:lnTo>
                      <a:pt x="1457" y="12512"/>
                    </a:lnTo>
                    <a:lnTo>
                      <a:pt x="1457" y="12832"/>
                    </a:lnTo>
                    <a:lnTo>
                      <a:pt x="1481" y="13153"/>
                    </a:lnTo>
                    <a:lnTo>
                      <a:pt x="1481" y="13449"/>
                    </a:lnTo>
                    <a:lnTo>
                      <a:pt x="1457" y="13770"/>
                    </a:lnTo>
                    <a:lnTo>
                      <a:pt x="1383" y="14066"/>
                    </a:lnTo>
                    <a:lnTo>
                      <a:pt x="1259" y="14116"/>
                    </a:lnTo>
                    <a:lnTo>
                      <a:pt x="1161" y="14165"/>
                    </a:lnTo>
                    <a:lnTo>
                      <a:pt x="1062" y="14239"/>
                    </a:lnTo>
                    <a:lnTo>
                      <a:pt x="988" y="14313"/>
                    </a:lnTo>
                    <a:lnTo>
                      <a:pt x="938" y="14412"/>
                    </a:lnTo>
                    <a:lnTo>
                      <a:pt x="914" y="14510"/>
                    </a:lnTo>
                    <a:lnTo>
                      <a:pt x="889" y="14634"/>
                    </a:lnTo>
                    <a:lnTo>
                      <a:pt x="914" y="14757"/>
                    </a:lnTo>
                    <a:lnTo>
                      <a:pt x="716" y="14757"/>
                    </a:lnTo>
                    <a:lnTo>
                      <a:pt x="519" y="14782"/>
                    </a:lnTo>
                    <a:lnTo>
                      <a:pt x="346" y="14856"/>
                    </a:lnTo>
                    <a:lnTo>
                      <a:pt x="174" y="14955"/>
                    </a:lnTo>
                    <a:lnTo>
                      <a:pt x="100" y="15103"/>
                    </a:lnTo>
                    <a:lnTo>
                      <a:pt x="50" y="15251"/>
                    </a:lnTo>
                    <a:lnTo>
                      <a:pt x="25" y="15349"/>
                    </a:lnTo>
                    <a:lnTo>
                      <a:pt x="1" y="15720"/>
                    </a:lnTo>
                    <a:lnTo>
                      <a:pt x="1" y="16114"/>
                    </a:lnTo>
                    <a:lnTo>
                      <a:pt x="50" y="16460"/>
                    </a:lnTo>
                    <a:lnTo>
                      <a:pt x="100" y="16805"/>
                    </a:lnTo>
                    <a:lnTo>
                      <a:pt x="198" y="17151"/>
                    </a:lnTo>
                    <a:lnTo>
                      <a:pt x="322" y="17472"/>
                    </a:lnTo>
                    <a:lnTo>
                      <a:pt x="445" y="17792"/>
                    </a:lnTo>
                    <a:lnTo>
                      <a:pt x="618" y="18113"/>
                    </a:lnTo>
                    <a:lnTo>
                      <a:pt x="790" y="18409"/>
                    </a:lnTo>
                    <a:lnTo>
                      <a:pt x="988" y="18705"/>
                    </a:lnTo>
                    <a:lnTo>
                      <a:pt x="1210" y="18977"/>
                    </a:lnTo>
                    <a:lnTo>
                      <a:pt x="1457" y="19248"/>
                    </a:lnTo>
                    <a:lnTo>
                      <a:pt x="1950" y="19766"/>
                    </a:lnTo>
                    <a:lnTo>
                      <a:pt x="2493" y="20260"/>
                    </a:lnTo>
                    <a:lnTo>
                      <a:pt x="3011" y="20655"/>
                    </a:lnTo>
                    <a:lnTo>
                      <a:pt x="3357" y="20902"/>
                    </a:lnTo>
                    <a:lnTo>
                      <a:pt x="3752" y="21148"/>
                    </a:lnTo>
                    <a:lnTo>
                      <a:pt x="4171" y="21395"/>
                    </a:lnTo>
                    <a:lnTo>
                      <a:pt x="4591" y="21592"/>
                    </a:lnTo>
                    <a:lnTo>
                      <a:pt x="5010" y="21740"/>
                    </a:lnTo>
                    <a:lnTo>
                      <a:pt x="5232" y="21790"/>
                    </a:lnTo>
                    <a:lnTo>
                      <a:pt x="5430" y="21839"/>
                    </a:lnTo>
                    <a:lnTo>
                      <a:pt x="5578" y="21889"/>
                    </a:lnTo>
                    <a:lnTo>
                      <a:pt x="5726" y="21913"/>
                    </a:lnTo>
                    <a:lnTo>
                      <a:pt x="5874" y="21864"/>
                    </a:lnTo>
                    <a:lnTo>
                      <a:pt x="6046" y="21765"/>
                    </a:lnTo>
                    <a:lnTo>
                      <a:pt x="6195" y="21666"/>
                    </a:lnTo>
                    <a:lnTo>
                      <a:pt x="6343" y="21691"/>
                    </a:lnTo>
                    <a:lnTo>
                      <a:pt x="6441" y="21642"/>
                    </a:lnTo>
                    <a:lnTo>
                      <a:pt x="6540" y="21543"/>
                    </a:lnTo>
                    <a:lnTo>
                      <a:pt x="6613" y="21397"/>
                    </a:lnTo>
                    <a:lnTo>
                      <a:pt x="7083" y="20951"/>
                    </a:lnTo>
                    <a:lnTo>
                      <a:pt x="7231" y="21148"/>
                    </a:lnTo>
                    <a:lnTo>
                      <a:pt x="7305" y="21247"/>
                    </a:lnTo>
                    <a:lnTo>
                      <a:pt x="7404" y="21321"/>
                    </a:lnTo>
                    <a:lnTo>
                      <a:pt x="7478" y="21370"/>
                    </a:lnTo>
                    <a:lnTo>
                      <a:pt x="7601" y="21370"/>
                    </a:lnTo>
                    <a:lnTo>
                      <a:pt x="7724" y="21321"/>
                    </a:lnTo>
                    <a:lnTo>
                      <a:pt x="7872" y="21198"/>
                    </a:lnTo>
                    <a:lnTo>
                      <a:pt x="8144" y="21173"/>
                    </a:lnTo>
                    <a:lnTo>
                      <a:pt x="8415" y="21124"/>
                    </a:lnTo>
                    <a:lnTo>
                      <a:pt x="8662" y="21050"/>
                    </a:lnTo>
                    <a:lnTo>
                      <a:pt x="8761" y="20976"/>
                    </a:lnTo>
                    <a:lnTo>
                      <a:pt x="8860" y="20902"/>
                    </a:lnTo>
                    <a:lnTo>
                      <a:pt x="8934" y="20803"/>
                    </a:lnTo>
                    <a:lnTo>
                      <a:pt x="9082" y="20581"/>
                    </a:lnTo>
                    <a:lnTo>
                      <a:pt x="9254" y="20383"/>
                    </a:lnTo>
                    <a:lnTo>
                      <a:pt x="9452" y="20235"/>
                    </a:lnTo>
                    <a:lnTo>
                      <a:pt x="9649" y="20087"/>
                    </a:lnTo>
                    <a:lnTo>
                      <a:pt x="9847" y="19964"/>
                    </a:lnTo>
                    <a:lnTo>
                      <a:pt x="10069" y="19865"/>
                    </a:lnTo>
                    <a:lnTo>
                      <a:pt x="10538" y="19692"/>
                    </a:lnTo>
                    <a:lnTo>
                      <a:pt x="10760" y="19643"/>
                    </a:lnTo>
                    <a:lnTo>
                      <a:pt x="10982" y="19594"/>
                    </a:lnTo>
                    <a:lnTo>
                      <a:pt x="11179" y="19495"/>
                    </a:lnTo>
                    <a:lnTo>
                      <a:pt x="11376" y="19396"/>
                    </a:lnTo>
                    <a:lnTo>
                      <a:pt x="11525" y="19273"/>
                    </a:lnTo>
                    <a:lnTo>
                      <a:pt x="11648" y="19149"/>
                    </a:lnTo>
                    <a:lnTo>
                      <a:pt x="11722" y="19026"/>
                    </a:lnTo>
                    <a:lnTo>
                      <a:pt x="11771" y="18903"/>
                    </a:lnTo>
                    <a:lnTo>
                      <a:pt x="11821" y="18829"/>
                    </a:lnTo>
                    <a:lnTo>
                      <a:pt x="11845" y="18755"/>
                    </a:lnTo>
                    <a:lnTo>
                      <a:pt x="11845" y="18656"/>
                    </a:lnTo>
                    <a:lnTo>
                      <a:pt x="11821" y="18557"/>
                    </a:lnTo>
                    <a:lnTo>
                      <a:pt x="11919" y="18434"/>
                    </a:lnTo>
                    <a:lnTo>
                      <a:pt x="11944" y="18311"/>
                    </a:lnTo>
                    <a:lnTo>
                      <a:pt x="11969" y="18187"/>
                    </a:lnTo>
                    <a:lnTo>
                      <a:pt x="11944" y="18039"/>
                    </a:lnTo>
                    <a:lnTo>
                      <a:pt x="11870" y="17792"/>
                    </a:lnTo>
                    <a:lnTo>
                      <a:pt x="11796" y="17521"/>
                    </a:lnTo>
                    <a:lnTo>
                      <a:pt x="11870" y="17274"/>
                    </a:lnTo>
                    <a:lnTo>
                      <a:pt x="11944" y="17027"/>
                    </a:lnTo>
                    <a:lnTo>
                      <a:pt x="12092" y="16879"/>
                    </a:lnTo>
                    <a:lnTo>
                      <a:pt x="12191" y="16707"/>
                    </a:lnTo>
                    <a:lnTo>
                      <a:pt x="12265" y="16534"/>
                    </a:lnTo>
                    <a:lnTo>
                      <a:pt x="12290" y="16312"/>
                    </a:lnTo>
                    <a:lnTo>
                      <a:pt x="12339" y="16213"/>
                    </a:lnTo>
                    <a:lnTo>
                      <a:pt x="12438" y="16188"/>
                    </a:lnTo>
                    <a:lnTo>
                      <a:pt x="12487" y="16139"/>
                    </a:lnTo>
                    <a:lnTo>
                      <a:pt x="12512" y="16065"/>
                    </a:lnTo>
                    <a:lnTo>
                      <a:pt x="12536" y="15966"/>
                    </a:lnTo>
                    <a:lnTo>
                      <a:pt x="12635" y="15843"/>
                    </a:lnTo>
                    <a:lnTo>
                      <a:pt x="12734" y="15720"/>
                    </a:lnTo>
                    <a:lnTo>
                      <a:pt x="12783" y="15571"/>
                    </a:lnTo>
                    <a:lnTo>
                      <a:pt x="12857" y="15423"/>
                    </a:lnTo>
                    <a:lnTo>
                      <a:pt x="12931" y="15127"/>
                    </a:lnTo>
                    <a:lnTo>
                      <a:pt x="13005" y="14831"/>
                    </a:lnTo>
                    <a:lnTo>
                      <a:pt x="13079" y="14535"/>
                    </a:lnTo>
                    <a:lnTo>
                      <a:pt x="13153" y="14264"/>
                    </a:lnTo>
                    <a:lnTo>
                      <a:pt x="13277" y="13696"/>
                    </a:lnTo>
                    <a:lnTo>
                      <a:pt x="13375" y="13474"/>
                    </a:lnTo>
                    <a:lnTo>
                      <a:pt x="13499" y="13252"/>
                    </a:lnTo>
                    <a:lnTo>
                      <a:pt x="13647" y="13054"/>
                    </a:lnTo>
                    <a:lnTo>
                      <a:pt x="13819" y="12906"/>
                    </a:lnTo>
                    <a:lnTo>
                      <a:pt x="13992" y="12808"/>
                    </a:lnTo>
                    <a:lnTo>
                      <a:pt x="14165" y="12758"/>
                    </a:lnTo>
                    <a:lnTo>
                      <a:pt x="14338" y="12734"/>
                    </a:lnTo>
                    <a:lnTo>
                      <a:pt x="14732" y="12734"/>
                    </a:lnTo>
                    <a:lnTo>
                      <a:pt x="14905" y="12709"/>
                    </a:lnTo>
                    <a:lnTo>
                      <a:pt x="15029" y="12783"/>
                    </a:lnTo>
                    <a:lnTo>
                      <a:pt x="15152" y="12808"/>
                    </a:lnTo>
                    <a:lnTo>
                      <a:pt x="15251" y="12808"/>
                    </a:lnTo>
                    <a:lnTo>
                      <a:pt x="15349" y="12758"/>
                    </a:lnTo>
                    <a:lnTo>
                      <a:pt x="15473" y="12684"/>
                    </a:lnTo>
                    <a:lnTo>
                      <a:pt x="15547" y="12586"/>
                    </a:lnTo>
                    <a:lnTo>
                      <a:pt x="15645" y="12438"/>
                    </a:lnTo>
                    <a:lnTo>
                      <a:pt x="15719" y="12240"/>
                    </a:lnTo>
                    <a:lnTo>
                      <a:pt x="15892" y="11771"/>
                    </a:lnTo>
                    <a:lnTo>
                      <a:pt x="16262" y="10932"/>
                    </a:lnTo>
                    <a:lnTo>
                      <a:pt x="16386" y="10710"/>
                    </a:lnTo>
                    <a:lnTo>
                      <a:pt x="16509" y="10562"/>
                    </a:lnTo>
                    <a:lnTo>
                      <a:pt x="16633" y="10488"/>
                    </a:lnTo>
                    <a:lnTo>
                      <a:pt x="16731" y="10439"/>
                    </a:lnTo>
                    <a:lnTo>
                      <a:pt x="17003" y="10414"/>
                    </a:lnTo>
                    <a:lnTo>
                      <a:pt x="17151" y="10365"/>
                    </a:lnTo>
                    <a:lnTo>
                      <a:pt x="17348" y="10291"/>
                    </a:lnTo>
                    <a:lnTo>
                      <a:pt x="17496" y="10167"/>
                    </a:lnTo>
                    <a:lnTo>
                      <a:pt x="17644" y="10019"/>
                    </a:lnTo>
                    <a:lnTo>
                      <a:pt x="17768" y="9847"/>
                    </a:lnTo>
                    <a:lnTo>
                      <a:pt x="17891" y="9624"/>
                    </a:lnTo>
                    <a:lnTo>
                      <a:pt x="17990" y="9427"/>
                    </a:lnTo>
                    <a:lnTo>
                      <a:pt x="18064" y="9205"/>
                    </a:lnTo>
                    <a:lnTo>
                      <a:pt x="18212" y="8736"/>
                    </a:lnTo>
                    <a:lnTo>
                      <a:pt x="18310" y="8613"/>
                    </a:lnTo>
                    <a:lnTo>
                      <a:pt x="18385" y="8489"/>
                    </a:lnTo>
                    <a:lnTo>
                      <a:pt x="18434" y="8341"/>
                    </a:lnTo>
                    <a:lnTo>
                      <a:pt x="18434" y="8193"/>
                    </a:lnTo>
                    <a:lnTo>
                      <a:pt x="18459" y="7848"/>
                    </a:lnTo>
                    <a:lnTo>
                      <a:pt x="18508" y="7527"/>
                    </a:lnTo>
                    <a:lnTo>
                      <a:pt x="18582" y="7206"/>
                    </a:lnTo>
                    <a:lnTo>
                      <a:pt x="18656" y="6885"/>
                    </a:lnTo>
                    <a:lnTo>
                      <a:pt x="18705" y="6737"/>
                    </a:lnTo>
                    <a:lnTo>
                      <a:pt x="18779" y="6589"/>
                    </a:lnTo>
                    <a:lnTo>
                      <a:pt x="18878" y="6491"/>
                    </a:lnTo>
                    <a:lnTo>
                      <a:pt x="18977" y="6392"/>
                    </a:lnTo>
                    <a:lnTo>
                      <a:pt x="19075" y="6343"/>
                    </a:lnTo>
                    <a:lnTo>
                      <a:pt x="19199" y="6343"/>
                    </a:lnTo>
                    <a:lnTo>
                      <a:pt x="19322" y="6367"/>
                    </a:lnTo>
                    <a:lnTo>
                      <a:pt x="19470" y="6441"/>
                    </a:lnTo>
                    <a:lnTo>
                      <a:pt x="19840" y="6639"/>
                    </a:lnTo>
                    <a:lnTo>
                      <a:pt x="20186" y="6836"/>
                    </a:lnTo>
                    <a:lnTo>
                      <a:pt x="20556" y="7009"/>
                    </a:lnTo>
                    <a:lnTo>
                      <a:pt x="20951" y="7157"/>
                    </a:lnTo>
                    <a:lnTo>
                      <a:pt x="21148" y="7206"/>
                    </a:lnTo>
                    <a:lnTo>
                      <a:pt x="21346" y="7206"/>
                    </a:lnTo>
                    <a:lnTo>
                      <a:pt x="21469" y="7231"/>
                    </a:lnTo>
                    <a:lnTo>
                      <a:pt x="21568" y="7206"/>
                    </a:lnTo>
                    <a:lnTo>
                      <a:pt x="21666" y="7157"/>
                    </a:lnTo>
                    <a:lnTo>
                      <a:pt x="21740" y="7058"/>
                    </a:lnTo>
                    <a:lnTo>
                      <a:pt x="21864" y="6959"/>
                    </a:lnTo>
                    <a:lnTo>
                      <a:pt x="21963" y="6836"/>
                    </a:lnTo>
                    <a:lnTo>
                      <a:pt x="22037" y="6713"/>
                    </a:lnTo>
                    <a:lnTo>
                      <a:pt x="22111" y="6540"/>
                    </a:lnTo>
                    <a:lnTo>
                      <a:pt x="22111" y="6466"/>
                    </a:lnTo>
                    <a:lnTo>
                      <a:pt x="22111" y="6392"/>
                    </a:lnTo>
                    <a:lnTo>
                      <a:pt x="22086" y="6318"/>
                    </a:lnTo>
                    <a:lnTo>
                      <a:pt x="22037" y="6269"/>
                    </a:lnTo>
                    <a:lnTo>
                      <a:pt x="22111" y="6170"/>
                    </a:lnTo>
                    <a:lnTo>
                      <a:pt x="22185" y="6096"/>
                    </a:lnTo>
                    <a:lnTo>
                      <a:pt x="22209" y="5923"/>
                    </a:lnTo>
                    <a:lnTo>
                      <a:pt x="22234" y="5849"/>
                    </a:lnTo>
                    <a:lnTo>
                      <a:pt x="22234" y="5750"/>
                    </a:lnTo>
                    <a:lnTo>
                      <a:pt x="22012" y="5775"/>
                    </a:lnTo>
                    <a:lnTo>
                      <a:pt x="21790" y="5775"/>
                    </a:lnTo>
                    <a:lnTo>
                      <a:pt x="21765" y="5800"/>
                    </a:lnTo>
                    <a:lnTo>
                      <a:pt x="21765" y="5775"/>
                    </a:lnTo>
                    <a:lnTo>
                      <a:pt x="21790" y="5775"/>
                    </a:lnTo>
                    <a:lnTo>
                      <a:pt x="21814" y="5652"/>
                    </a:lnTo>
                    <a:lnTo>
                      <a:pt x="21814" y="5553"/>
                    </a:lnTo>
                    <a:lnTo>
                      <a:pt x="21790" y="5479"/>
                    </a:lnTo>
                    <a:lnTo>
                      <a:pt x="21765" y="5380"/>
                    </a:lnTo>
                    <a:lnTo>
                      <a:pt x="21666" y="5232"/>
                    </a:lnTo>
                    <a:lnTo>
                      <a:pt x="21543" y="5059"/>
                    </a:lnTo>
                    <a:lnTo>
                      <a:pt x="21543" y="5084"/>
                    </a:lnTo>
                    <a:lnTo>
                      <a:pt x="21518" y="5059"/>
                    </a:lnTo>
                    <a:lnTo>
                      <a:pt x="21543" y="5059"/>
                    </a:lnTo>
                    <a:lnTo>
                      <a:pt x="21469" y="4911"/>
                    </a:lnTo>
                    <a:lnTo>
                      <a:pt x="21420" y="4862"/>
                    </a:lnTo>
                    <a:lnTo>
                      <a:pt x="21370" y="4813"/>
                    </a:lnTo>
                    <a:lnTo>
                      <a:pt x="21296" y="4788"/>
                    </a:lnTo>
                    <a:lnTo>
                      <a:pt x="21222" y="4788"/>
                    </a:lnTo>
                    <a:lnTo>
                      <a:pt x="21074" y="4813"/>
                    </a:lnTo>
                    <a:lnTo>
                      <a:pt x="21074" y="4837"/>
                    </a:lnTo>
                    <a:lnTo>
                      <a:pt x="21050" y="4813"/>
                    </a:lnTo>
                    <a:lnTo>
                      <a:pt x="21074" y="4813"/>
                    </a:lnTo>
                    <a:lnTo>
                      <a:pt x="21074" y="4665"/>
                    </a:lnTo>
                    <a:lnTo>
                      <a:pt x="21074" y="4517"/>
                    </a:lnTo>
                    <a:lnTo>
                      <a:pt x="21050" y="4418"/>
                    </a:lnTo>
                    <a:lnTo>
                      <a:pt x="21025" y="4294"/>
                    </a:lnTo>
                    <a:lnTo>
                      <a:pt x="20951" y="4220"/>
                    </a:lnTo>
                    <a:lnTo>
                      <a:pt x="20827" y="4171"/>
                    </a:lnTo>
                    <a:lnTo>
                      <a:pt x="20679" y="4122"/>
                    </a:lnTo>
                    <a:lnTo>
                      <a:pt x="20507" y="4122"/>
                    </a:lnTo>
                    <a:lnTo>
                      <a:pt x="19890" y="4146"/>
                    </a:lnTo>
                    <a:lnTo>
                      <a:pt x="19569" y="4196"/>
                    </a:lnTo>
                    <a:lnTo>
                      <a:pt x="19273" y="4245"/>
                    </a:lnTo>
                    <a:lnTo>
                      <a:pt x="18977" y="4344"/>
                    </a:lnTo>
                    <a:lnTo>
                      <a:pt x="18705" y="4467"/>
                    </a:lnTo>
                    <a:lnTo>
                      <a:pt x="18434" y="4615"/>
                    </a:lnTo>
                    <a:lnTo>
                      <a:pt x="18187" y="4837"/>
                    </a:lnTo>
                    <a:lnTo>
                      <a:pt x="18212" y="4813"/>
                    </a:lnTo>
                    <a:lnTo>
                      <a:pt x="18113" y="4837"/>
                    </a:lnTo>
                    <a:lnTo>
                      <a:pt x="18039" y="4887"/>
                    </a:lnTo>
                    <a:lnTo>
                      <a:pt x="17990" y="4961"/>
                    </a:lnTo>
                    <a:lnTo>
                      <a:pt x="17965" y="5059"/>
                    </a:lnTo>
                    <a:lnTo>
                      <a:pt x="17842" y="5084"/>
                    </a:lnTo>
                    <a:lnTo>
                      <a:pt x="17768" y="5158"/>
                    </a:lnTo>
                    <a:lnTo>
                      <a:pt x="17718" y="5257"/>
                    </a:lnTo>
                    <a:lnTo>
                      <a:pt x="17743" y="5380"/>
                    </a:lnTo>
                    <a:lnTo>
                      <a:pt x="17546" y="5281"/>
                    </a:lnTo>
                    <a:lnTo>
                      <a:pt x="17348" y="5207"/>
                    </a:lnTo>
                    <a:lnTo>
                      <a:pt x="17175" y="5183"/>
                    </a:lnTo>
                    <a:lnTo>
                      <a:pt x="17003" y="5183"/>
                    </a:lnTo>
                    <a:lnTo>
                      <a:pt x="16855" y="5207"/>
                    </a:lnTo>
                    <a:lnTo>
                      <a:pt x="16682" y="5281"/>
                    </a:lnTo>
                    <a:lnTo>
                      <a:pt x="16534" y="5380"/>
                    </a:lnTo>
                    <a:lnTo>
                      <a:pt x="16386" y="5504"/>
                    </a:lnTo>
                    <a:lnTo>
                      <a:pt x="16213" y="5701"/>
                    </a:lnTo>
                    <a:lnTo>
                      <a:pt x="15868" y="6096"/>
                    </a:lnTo>
                    <a:lnTo>
                      <a:pt x="15522" y="6466"/>
                    </a:lnTo>
                    <a:lnTo>
                      <a:pt x="14757" y="7206"/>
                    </a:lnTo>
                    <a:lnTo>
                      <a:pt x="14584" y="7182"/>
                    </a:lnTo>
                    <a:lnTo>
                      <a:pt x="14436" y="7231"/>
                    </a:lnTo>
                    <a:lnTo>
                      <a:pt x="14288" y="7305"/>
                    </a:lnTo>
                    <a:lnTo>
                      <a:pt x="14190" y="7428"/>
                    </a:lnTo>
                    <a:lnTo>
                      <a:pt x="13967" y="7231"/>
                    </a:lnTo>
                    <a:lnTo>
                      <a:pt x="13795" y="7009"/>
                    </a:lnTo>
                    <a:lnTo>
                      <a:pt x="13647" y="6762"/>
                    </a:lnTo>
                    <a:lnTo>
                      <a:pt x="13548" y="6491"/>
                    </a:lnTo>
                    <a:lnTo>
                      <a:pt x="13499" y="6195"/>
                    </a:lnTo>
                    <a:lnTo>
                      <a:pt x="13474" y="5898"/>
                    </a:lnTo>
                    <a:lnTo>
                      <a:pt x="13474" y="5602"/>
                    </a:lnTo>
                    <a:lnTo>
                      <a:pt x="13548" y="5331"/>
                    </a:lnTo>
                    <a:lnTo>
                      <a:pt x="13400" y="5109"/>
                    </a:lnTo>
                    <a:lnTo>
                      <a:pt x="13301" y="5010"/>
                    </a:lnTo>
                    <a:lnTo>
                      <a:pt x="13178" y="4911"/>
                    </a:lnTo>
                    <a:lnTo>
                      <a:pt x="13030" y="4813"/>
                    </a:lnTo>
                    <a:lnTo>
                      <a:pt x="12931" y="4788"/>
                    </a:lnTo>
                    <a:lnTo>
                      <a:pt x="11179" y="5035"/>
                    </a:lnTo>
                    <a:lnTo>
                      <a:pt x="10291" y="5183"/>
                    </a:lnTo>
                    <a:lnTo>
                      <a:pt x="9402" y="5356"/>
                    </a:lnTo>
                    <a:lnTo>
                      <a:pt x="9156" y="5380"/>
                    </a:lnTo>
                    <a:lnTo>
                      <a:pt x="8958" y="5380"/>
                    </a:lnTo>
                    <a:lnTo>
                      <a:pt x="8761" y="5331"/>
                    </a:lnTo>
                    <a:lnTo>
                      <a:pt x="8637" y="5257"/>
                    </a:lnTo>
                    <a:lnTo>
                      <a:pt x="8514" y="5133"/>
                    </a:lnTo>
                    <a:lnTo>
                      <a:pt x="8440" y="4985"/>
                    </a:lnTo>
                    <a:lnTo>
                      <a:pt x="8366" y="4788"/>
                    </a:lnTo>
                    <a:lnTo>
                      <a:pt x="8317" y="4566"/>
                    </a:lnTo>
                    <a:lnTo>
                      <a:pt x="7552" y="25"/>
                    </a:lnTo>
                    <a:lnTo>
                      <a:pt x="7428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4" name="Google Shape;3149;p45">
                <a:extLst>
                  <a:ext uri="{FF2B5EF4-FFF2-40B4-BE49-F238E27FC236}">
                    <a16:creationId xmlns:a16="http://schemas.microsoft.com/office/drawing/2014/main" id="{9A33BD5C-C757-4FC7-BBC2-5361D0BEEAB3}"/>
                  </a:ext>
                </a:extLst>
              </p:cNvPr>
              <p:cNvSpPr/>
              <p:nvPr/>
            </p:nvSpPr>
            <p:spPr>
              <a:xfrm>
                <a:off x="5911667" y="2891419"/>
                <a:ext cx="499744" cy="379851"/>
              </a:xfrm>
              <a:custGeom>
                <a:avLst/>
                <a:gdLst/>
                <a:ahLst/>
                <a:cxnLst/>
                <a:rect l="l" t="t" r="r" b="b"/>
                <a:pathLst>
                  <a:path w="25097" h="19076" extrusionOk="0">
                    <a:moveTo>
                      <a:pt x="10488" y="1"/>
                    </a:moveTo>
                    <a:lnTo>
                      <a:pt x="9970" y="99"/>
                    </a:lnTo>
                    <a:lnTo>
                      <a:pt x="9476" y="223"/>
                    </a:lnTo>
                    <a:lnTo>
                      <a:pt x="8415" y="470"/>
                    </a:lnTo>
                    <a:lnTo>
                      <a:pt x="7872" y="420"/>
                    </a:lnTo>
                    <a:lnTo>
                      <a:pt x="7354" y="396"/>
                    </a:lnTo>
                    <a:lnTo>
                      <a:pt x="6836" y="396"/>
                    </a:lnTo>
                    <a:lnTo>
                      <a:pt x="6318" y="445"/>
                    </a:lnTo>
                    <a:lnTo>
                      <a:pt x="5799" y="519"/>
                    </a:lnTo>
                    <a:lnTo>
                      <a:pt x="5281" y="618"/>
                    </a:lnTo>
                    <a:lnTo>
                      <a:pt x="4788" y="741"/>
                    </a:lnTo>
                    <a:lnTo>
                      <a:pt x="4269" y="938"/>
                    </a:lnTo>
                    <a:lnTo>
                      <a:pt x="4269" y="914"/>
                    </a:lnTo>
                    <a:lnTo>
                      <a:pt x="4023" y="914"/>
                    </a:lnTo>
                    <a:lnTo>
                      <a:pt x="3899" y="938"/>
                    </a:lnTo>
                    <a:lnTo>
                      <a:pt x="3801" y="988"/>
                    </a:lnTo>
                    <a:lnTo>
                      <a:pt x="3727" y="1062"/>
                    </a:lnTo>
                    <a:lnTo>
                      <a:pt x="3653" y="1136"/>
                    </a:lnTo>
                    <a:lnTo>
                      <a:pt x="3603" y="1259"/>
                    </a:lnTo>
                    <a:lnTo>
                      <a:pt x="3554" y="1383"/>
                    </a:lnTo>
                    <a:lnTo>
                      <a:pt x="3579" y="1407"/>
                    </a:lnTo>
                    <a:lnTo>
                      <a:pt x="3554" y="1407"/>
                    </a:lnTo>
                    <a:lnTo>
                      <a:pt x="3554" y="1383"/>
                    </a:lnTo>
                    <a:lnTo>
                      <a:pt x="3455" y="1358"/>
                    </a:lnTo>
                    <a:lnTo>
                      <a:pt x="3282" y="1358"/>
                    </a:lnTo>
                    <a:lnTo>
                      <a:pt x="3233" y="1383"/>
                    </a:lnTo>
                    <a:lnTo>
                      <a:pt x="3159" y="1432"/>
                    </a:lnTo>
                    <a:lnTo>
                      <a:pt x="3134" y="1506"/>
                    </a:lnTo>
                    <a:lnTo>
                      <a:pt x="3060" y="1703"/>
                    </a:lnTo>
                    <a:lnTo>
                      <a:pt x="1975" y="2148"/>
                    </a:lnTo>
                    <a:lnTo>
                      <a:pt x="1062" y="2271"/>
                    </a:lnTo>
                    <a:lnTo>
                      <a:pt x="938" y="2444"/>
                    </a:lnTo>
                    <a:lnTo>
                      <a:pt x="840" y="2641"/>
                    </a:lnTo>
                    <a:lnTo>
                      <a:pt x="741" y="2789"/>
                    </a:lnTo>
                    <a:lnTo>
                      <a:pt x="716" y="2814"/>
                    </a:lnTo>
                    <a:lnTo>
                      <a:pt x="815" y="2888"/>
                    </a:lnTo>
                    <a:lnTo>
                      <a:pt x="889" y="2987"/>
                    </a:lnTo>
                    <a:lnTo>
                      <a:pt x="914" y="3110"/>
                    </a:lnTo>
                    <a:lnTo>
                      <a:pt x="938" y="3283"/>
                    </a:lnTo>
                    <a:lnTo>
                      <a:pt x="963" y="3283"/>
                    </a:lnTo>
                    <a:lnTo>
                      <a:pt x="938" y="3307"/>
                    </a:lnTo>
                    <a:lnTo>
                      <a:pt x="938" y="3283"/>
                    </a:lnTo>
                    <a:lnTo>
                      <a:pt x="790" y="3258"/>
                    </a:lnTo>
                    <a:lnTo>
                      <a:pt x="716" y="3258"/>
                    </a:lnTo>
                    <a:lnTo>
                      <a:pt x="642" y="3283"/>
                    </a:lnTo>
                    <a:lnTo>
                      <a:pt x="593" y="3307"/>
                    </a:lnTo>
                    <a:lnTo>
                      <a:pt x="543" y="3381"/>
                    </a:lnTo>
                    <a:lnTo>
                      <a:pt x="469" y="3529"/>
                    </a:lnTo>
                    <a:lnTo>
                      <a:pt x="494" y="3529"/>
                    </a:lnTo>
                    <a:lnTo>
                      <a:pt x="469" y="3554"/>
                    </a:lnTo>
                    <a:lnTo>
                      <a:pt x="469" y="3529"/>
                    </a:lnTo>
                    <a:lnTo>
                      <a:pt x="395" y="3554"/>
                    </a:lnTo>
                    <a:lnTo>
                      <a:pt x="346" y="3604"/>
                    </a:lnTo>
                    <a:lnTo>
                      <a:pt x="297" y="3653"/>
                    </a:lnTo>
                    <a:lnTo>
                      <a:pt x="272" y="3727"/>
                    </a:lnTo>
                    <a:lnTo>
                      <a:pt x="247" y="3850"/>
                    </a:lnTo>
                    <a:lnTo>
                      <a:pt x="247" y="3998"/>
                    </a:lnTo>
                    <a:lnTo>
                      <a:pt x="75" y="4122"/>
                    </a:lnTo>
                    <a:lnTo>
                      <a:pt x="25" y="4171"/>
                    </a:lnTo>
                    <a:lnTo>
                      <a:pt x="1" y="4245"/>
                    </a:lnTo>
                    <a:lnTo>
                      <a:pt x="1" y="4294"/>
                    </a:lnTo>
                    <a:lnTo>
                      <a:pt x="50" y="4344"/>
                    </a:lnTo>
                    <a:lnTo>
                      <a:pt x="124" y="4418"/>
                    </a:lnTo>
                    <a:lnTo>
                      <a:pt x="247" y="4467"/>
                    </a:lnTo>
                    <a:lnTo>
                      <a:pt x="247" y="4566"/>
                    </a:lnTo>
                    <a:lnTo>
                      <a:pt x="272" y="4665"/>
                    </a:lnTo>
                    <a:lnTo>
                      <a:pt x="321" y="4739"/>
                    </a:lnTo>
                    <a:lnTo>
                      <a:pt x="371" y="4788"/>
                    </a:lnTo>
                    <a:lnTo>
                      <a:pt x="519" y="4887"/>
                    </a:lnTo>
                    <a:lnTo>
                      <a:pt x="716" y="4936"/>
                    </a:lnTo>
                    <a:lnTo>
                      <a:pt x="691" y="4936"/>
                    </a:lnTo>
                    <a:lnTo>
                      <a:pt x="720" y="4950"/>
                    </a:lnTo>
                    <a:lnTo>
                      <a:pt x="720" y="4950"/>
                    </a:lnTo>
                    <a:lnTo>
                      <a:pt x="741" y="5035"/>
                    </a:lnTo>
                    <a:lnTo>
                      <a:pt x="790" y="5084"/>
                    </a:lnTo>
                    <a:lnTo>
                      <a:pt x="840" y="5133"/>
                    </a:lnTo>
                    <a:lnTo>
                      <a:pt x="914" y="5158"/>
                    </a:lnTo>
                    <a:lnTo>
                      <a:pt x="1037" y="5183"/>
                    </a:lnTo>
                    <a:lnTo>
                      <a:pt x="1185" y="5183"/>
                    </a:lnTo>
                    <a:lnTo>
                      <a:pt x="1185" y="5158"/>
                    </a:lnTo>
                    <a:lnTo>
                      <a:pt x="1210" y="5183"/>
                    </a:lnTo>
                    <a:lnTo>
                      <a:pt x="1185" y="5183"/>
                    </a:lnTo>
                    <a:lnTo>
                      <a:pt x="1210" y="5257"/>
                    </a:lnTo>
                    <a:lnTo>
                      <a:pt x="1259" y="5331"/>
                    </a:lnTo>
                    <a:lnTo>
                      <a:pt x="1333" y="5356"/>
                    </a:lnTo>
                    <a:lnTo>
                      <a:pt x="1382" y="5380"/>
                    </a:lnTo>
                    <a:lnTo>
                      <a:pt x="1530" y="5430"/>
                    </a:lnTo>
                    <a:lnTo>
                      <a:pt x="1678" y="5430"/>
                    </a:lnTo>
                    <a:lnTo>
                      <a:pt x="1827" y="5553"/>
                    </a:lnTo>
                    <a:lnTo>
                      <a:pt x="1999" y="5676"/>
                    </a:lnTo>
                    <a:lnTo>
                      <a:pt x="2172" y="5775"/>
                    </a:lnTo>
                    <a:lnTo>
                      <a:pt x="2369" y="5874"/>
                    </a:lnTo>
                    <a:lnTo>
                      <a:pt x="2764" y="6022"/>
                    </a:lnTo>
                    <a:lnTo>
                      <a:pt x="3159" y="6145"/>
                    </a:lnTo>
                    <a:lnTo>
                      <a:pt x="3307" y="6244"/>
                    </a:lnTo>
                    <a:lnTo>
                      <a:pt x="3480" y="6343"/>
                    </a:lnTo>
                    <a:lnTo>
                      <a:pt x="3628" y="6441"/>
                    </a:lnTo>
                    <a:lnTo>
                      <a:pt x="3776" y="6540"/>
                    </a:lnTo>
                    <a:lnTo>
                      <a:pt x="3825" y="6614"/>
                    </a:lnTo>
                    <a:lnTo>
                      <a:pt x="3850" y="6713"/>
                    </a:lnTo>
                    <a:lnTo>
                      <a:pt x="3899" y="6910"/>
                    </a:lnTo>
                    <a:lnTo>
                      <a:pt x="3973" y="7083"/>
                    </a:lnTo>
                    <a:lnTo>
                      <a:pt x="4047" y="7280"/>
                    </a:lnTo>
                    <a:lnTo>
                      <a:pt x="4121" y="7428"/>
                    </a:lnTo>
                    <a:lnTo>
                      <a:pt x="4319" y="7724"/>
                    </a:lnTo>
                    <a:lnTo>
                      <a:pt x="4566" y="7996"/>
                    </a:lnTo>
                    <a:lnTo>
                      <a:pt x="4837" y="8267"/>
                    </a:lnTo>
                    <a:lnTo>
                      <a:pt x="5108" y="8489"/>
                    </a:lnTo>
                    <a:lnTo>
                      <a:pt x="5676" y="8983"/>
                    </a:lnTo>
                    <a:lnTo>
                      <a:pt x="5725" y="9156"/>
                    </a:lnTo>
                    <a:lnTo>
                      <a:pt x="5849" y="9304"/>
                    </a:lnTo>
                    <a:lnTo>
                      <a:pt x="5997" y="9402"/>
                    </a:lnTo>
                    <a:lnTo>
                      <a:pt x="6170" y="9452"/>
                    </a:lnTo>
                    <a:lnTo>
                      <a:pt x="6392" y="9674"/>
                    </a:lnTo>
                    <a:lnTo>
                      <a:pt x="6466" y="9797"/>
                    </a:lnTo>
                    <a:lnTo>
                      <a:pt x="6564" y="9896"/>
                    </a:lnTo>
                    <a:lnTo>
                      <a:pt x="6638" y="9945"/>
                    </a:lnTo>
                    <a:lnTo>
                      <a:pt x="6786" y="9945"/>
                    </a:lnTo>
                    <a:lnTo>
                      <a:pt x="6860" y="9921"/>
                    </a:lnTo>
                    <a:lnTo>
                      <a:pt x="6860" y="9896"/>
                    </a:lnTo>
                    <a:lnTo>
                      <a:pt x="6885" y="9921"/>
                    </a:lnTo>
                    <a:lnTo>
                      <a:pt x="6860" y="9921"/>
                    </a:lnTo>
                    <a:lnTo>
                      <a:pt x="6860" y="10044"/>
                    </a:lnTo>
                    <a:lnTo>
                      <a:pt x="6885" y="10093"/>
                    </a:lnTo>
                    <a:lnTo>
                      <a:pt x="6910" y="10118"/>
                    </a:lnTo>
                    <a:lnTo>
                      <a:pt x="6984" y="10167"/>
                    </a:lnTo>
                    <a:lnTo>
                      <a:pt x="7107" y="10167"/>
                    </a:lnTo>
                    <a:lnTo>
                      <a:pt x="7107" y="10143"/>
                    </a:lnTo>
                    <a:lnTo>
                      <a:pt x="7132" y="10167"/>
                    </a:lnTo>
                    <a:lnTo>
                      <a:pt x="7107" y="10167"/>
                    </a:lnTo>
                    <a:lnTo>
                      <a:pt x="7181" y="10340"/>
                    </a:lnTo>
                    <a:lnTo>
                      <a:pt x="7255" y="10439"/>
                    </a:lnTo>
                    <a:lnTo>
                      <a:pt x="7379" y="10538"/>
                    </a:lnTo>
                    <a:lnTo>
                      <a:pt x="7502" y="10587"/>
                    </a:lnTo>
                    <a:lnTo>
                      <a:pt x="7773" y="10636"/>
                    </a:lnTo>
                    <a:lnTo>
                      <a:pt x="8070" y="10686"/>
                    </a:lnTo>
                    <a:lnTo>
                      <a:pt x="8292" y="10957"/>
                    </a:lnTo>
                    <a:lnTo>
                      <a:pt x="8489" y="11253"/>
                    </a:lnTo>
                    <a:lnTo>
                      <a:pt x="8884" y="11845"/>
                    </a:lnTo>
                    <a:lnTo>
                      <a:pt x="9007" y="12018"/>
                    </a:lnTo>
                    <a:lnTo>
                      <a:pt x="9131" y="12191"/>
                    </a:lnTo>
                    <a:lnTo>
                      <a:pt x="9279" y="12339"/>
                    </a:lnTo>
                    <a:lnTo>
                      <a:pt x="9451" y="12487"/>
                    </a:lnTo>
                    <a:lnTo>
                      <a:pt x="9501" y="12610"/>
                    </a:lnTo>
                    <a:lnTo>
                      <a:pt x="9550" y="12734"/>
                    </a:lnTo>
                    <a:lnTo>
                      <a:pt x="9624" y="12832"/>
                    </a:lnTo>
                    <a:lnTo>
                      <a:pt x="9698" y="12906"/>
                    </a:lnTo>
                    <a:lnTo>
                      <a:pt x="9797" y="12980"/>
                    </a:lnTo>
                    <a:lnTo>
                      <a:pt x="9920" y="13005"/>
                    </a:lnTo>
                    <a:lnTo>
                      <a:pt x="10192" y="13005"/>
                    </a:lnTo>
                    <a:lnTo>
                      <a:pt x="10364" y="13203"/>
                    </a:lnTo>
                    <a:lnTo>
                      <a:pt x="10488" y="13425"/>
                    </a:lnTo>
                    <a:lnTo>
                      <a:pt x="10735" y="13869"/>
                    </a:lnTo>
                    <a:lnTo>
                      <a:pt x="10883" y="14066"/>
                    </a:lnTo>
                    <a:lnTo>
                      <a:pt x="10981" y="14165"/>
                    </a:lnTo>
                    <a:lnTo>
                      <a:pt x="11080" y="14239"/>
                    </a:lnTo>
                    <a:lnTo>
                      <a:pt x="11179" y="14313"/>
                    </a:lnTo>
                    <a:lnTo>
                      <a:pt x="11302" y="14362"/>
                    </a:lnTo>
                    <a:lnTo>
                      <a:pt x="11450" y="14412"/>
                    </a:lnTo>
                    <a:lnTo>
                      <a:pt x="11598" y="14412"/>
                    </a:lnTo>
                    <a:lnTo>
                      <a:pt x="11598" y="14782"/>
                    </a:lnTo>
                    <a:lnTo>
                      <a:pt x="11648" y="15103"/>
                    </a:lnTo>
                    <a:lnTo>
                      <a:pt x="11722" y="15399"/>
                    </a:lnTo>
                    <a:lnTo>
                      <a:pt x="11771" y="15522"/>
                    </a:lnTo>
                    <a:lnTo>
                      <a:pt x="11845" y="15645"/>
                    </a:lnTo>
                    <a:lnTo>
                      <a:pt x="11944" y="15744"/>
                    </a:lnTo>
                    <a:lnTo>
                      <a:pt x="12042" y="15843"/>
                    </a:lnTo>
                    <a:lnTo>
                      <a:pt x="12141" y="15917"/>
                    </a:lnTo>
                    <a:lnTo>
                      <a:pt x="12289" y="15991"/>
                    </a:lnTo>
                    <a:lnTo>
                      <a:pt x="12437" y="16040"/>
                    </a:lnTo>
                    <a:lnTo>
                      <a:pt x="12610" y="16065"/>
                    </a:lnTo>
                    <a:lnTo>
                      <a:pt x="12807" y="16090"/>
                    </a:lnTo>
                    <a:lnTo>
                      <a:pt x="13030" y="16090"/>
                    </a:lnTo>
                    <a:lnTo>
                      <a:pt x="13030" y="16065"/>
                    </a:lnTo>
                    <a:lnTo>
                      <a:pt x="13054" y="16090"/>
                    </a:lnTo>
                    <a:lnTo>
                      <a:pt x="13030" y="16090"/>
                    </a:lnTo>
                    <a:lnTo>
                      <a:pt x="12980" y="16287"/>
                    </a:lnTo>
                    <a:lnTo>
                      <a:pt x="13005" y="16386"/>
                    </a:lnTo>
                    <a:lnTo>
                      <a:pt x="13005" y="16484"/>
                    </a:lnTo>
                    <a:lnTo>
                      <a:pt x="13054" y="16558"/>
                    </a:lnTo>
                    <a:lnTo>
                      <a:pt x="13104" y="16657"/>
                    </a:lnTo>
                    <a:lnTo>
                      <a:pt x="13178" y="16731"/>
                    </a:lnTo>
                    <a:lnTo>
                      <a:pt x="13252" y="16781"/>
                    </a:lnTo>
                    <a:lnTo>
                      <a:pt x="13252" y="16978"/>
                    </a:lnTo>
                    <a:lnTo>
                      <a:pt x="13276" y="17175"/>
                    </a:lnTo>
                    <a:lnTo>
                      <a:pt x="13326" y="17570"/>
                    </a:lnTo>
                    <a:lnTo>
                      <a:pt x="13449" y="17940"/>
                    </a:lnTo>
                    <a:lnTo>
                      <a:pt x="13572" y="18311"/>
                    </a:lnTo>
                    <a:lnTo>
                      <a:pt x="14189" y="18681"/>
                    </a:lnTo>
                    <a:lnTo>
                      <a:pt x="14239" y="18705"/>
                    </a:lnTo>
                    <a:lnTo>
                      <a:pt x="14288" y="18804"/>
                    </a:lnTo>
                    <a:lnTo>
                      <a:pt x="14362" y="18878"/>
                    </a:lnTo>
                    <a:lnTo>
                      <a:pt x="14461" y="18903"/>
                    </a:lnTo>
                    <a:lnTo>
                      <a:pt x="14806" y="18903"/>
                    </a:lnTo>
                    <a:lnTo>
                      <a:pt x="14880" y="18927"/>
                    </a:lnTo>
                    <a:lnTo>
                      <a:pt x="14806" y="19075"/>
                    </a:lnTo>
                    <a:lnTo>
                      <a:pt x="14954" y="19001"/>
                    </a:lnTo>
                    <a:lnTo>
                      <a:pt x="15078" y="18903"/>
                    </a:lnTo>
                    <a:lnTo>
                      <a:pt x="15201" y="18829"/>
                    </a:lnTo>
                    <a:lnTo>
                      <a:pt x="15300" y="18730"/>
                    </a:lnTo>
                    <a:lnTo>
                      <a:pt x="15448" y="18533"/>
                    </a:lnTo>
                    <a:lnTo>
                      <a:pt x="15571" y="18335"/>
                    </a:lnTo>
                    <a:lnTo>
                      <a:pt x="15769" y="17940"/>
                    </a:lnTo>
                    <a:lnTo>
                      <a:pt x="15867" y="17743"/>
                    </a:lnTo>
                    <a:lnTo>
                      <a:pt x="15941" y="17595"/>
                    </a:lnTo>
                    <a:lnTo>
                      <a:pt x="16139" y="17249"/>
                    </a:lnTo>
                    <a:lnTo>
                      <a:pt x="16311" y="16904"/>
                    </a:lnTo>
                    <a:lnTo>
                      <a:pt x="16484" y="16558"/>
                    </a:lnTo>
                    <a:lnTo>
                      <a:pt x="16682" y="16238"/>
                    </a:lnTo>
                    <a:lnTo>
                      <a:pt x="16756" y="16114"/>
                    </a:lnTo>
                    <a:lnTo>
                      <a:pt x="16879" y="15991"/>
                    </a:lnTo>
                    <a:lnTo>
                      <a:pt x="16978" y="15892"/>
                    </a:lnTo>
                    <a:lnTo>
                      <a:pt x="17101" y="15818"/>
                    </a:lnTo>
                    <a:lnTo>
                      <a:pt x="17644" y="15497"/>
                    </a:lnTo>
                    <a:lnTo>
                      <a:pt x="18137" y="15152"/>
                    </a:lnTo>
                    <a:lnTo>
                      <a:pt x="18606" y="14757"/>
                    </a:lnTo>
                    <a:lnTo>
                      <a:pt x="19075" y="14362"/>
                    </a:lnTo>
                    <a:lnTo>
                      <a:pt x="19495" y="13943"/>
                    </a:lnTo>
                    <a:lnTo>
                      <a:pt x="19889" y="13499"/>
                    </a:lnTo>
                    <a:lnTo>
                      <a:pt x="20679" y="12610"/>
                    </a:lnTo>
                    <a:lnTo>
                      <a:pt x="21518" y="11673"/>
                    </a:lnTo>
                    <a:lnTo>
                      <a:pt x="21962" y="11204"/>
                    </a:lnTo>
                    <a:lnTo>
                      <a:pt x="22431" y="10760"/>
                    </a:lnTo>
                    <a:lnTo>
                      <a:pt x="22530" y="10661"/>
                    </a:lnTo>
                    <a:lnTo>
                      <a:pt x="22604" y="10538"/>
                    </a:lnTo>
                    <a:lnTo>
                      <a:pt x="22678" y="10414"/>
                    </a:lnTo>
                    <a:lnTo>
                      <a:pt x="22703" y="10315"/>
                    </a:lnTo>
                    <a:lnTo>
                      <a:pt x="22727" y="10093"/>
                    </a:lnTo>
                    <a:lnTo>
                      <a:pt x="22727" y="9896"/>
                    </a:lnTo>
                    <a:lnTo>
                      <a:pt x="22727" y="9797"/>
                    </a:lnTo>
                    <a:lnTo>
                      <a:pt x="22801" y="9205"/>
                    </a:lnTo>
                    <a:lnTo>
                      <a:pt x="22900" y="8662"/>
                    </a:lnTo>
                    <a:lnTo>
                      <a:pt x="23048" y="8169"/>
                    </a:lnTo>
                    <a:lnTo>
                      <a:pt x="23147" y="7947"/>
                    </a:lnTo>
                    <a:lnTo>
                      <a:pt x="23245" y="7724"/>
                    </a:lnTo>
                    <a:lnTo>
                      <a:pt x="23344" y="7527"/>
                    </a:lnTo>
                    <a:lnTo>
                      <a:pt x="23468" y="7354"/>
                    </a:lnTo>
                    <a:lnTo>
                      <a:pt x="23616" y="7157"/>
                    </a:lnTo>
                    <a:lnTo>
                      <a:pt x="23764" y="7009"/>
                    </a:lnTo>
                    <a:lnTo>
                      <a:pt x="23936" y="6836"/>
                    </a:lnTo>
                    <a:lnTo>
                      <a:pt x="24109" y="6688"/>
                    </a:lnTo>
                    <a:lnTo>
                      <a:pt x="24282" y="6565"/>
                    </a:lnTo>
                    <a:lnTo>
                      <a:pt x="24479" y="6441"/>
                    </a:lnTo>
                    <a:lnTo>
                      <a:pt x="24652" y="6318"/>
                    </a:lnTo>
                    <a:lnTo>
                      <a:pt x="24800" y="6195"/>
                    </a:lnTo>
                    <a:lnTo>
                      <a:pt x="24874" y="6071"/>
                    </a:lnTo>
                    <a:lnTo>
                      <a:pt x="24923" y="5948"/>
                    </a:lnTo>
                    <a:lnTo>
                      <a:pt x="24948" y="5898"/>
                    </a:lnTo>
                    <a:lnTo>
                      <a:pt x="24997" y="5849"/>
                    </a:lnTo>
                    <a:lnTo>
                      <a:pt x="25047" y="5800"/>
                    </a:lnTo>
                    <a:lnTo>
                      <a:pt x="25071" y="5726"/>
                    </a:lnTo>
                    <a:lnTo>
                      <a:pt x="25096" y="5676"/>
                    </a:lnTo>
                    <a:lnTo>
                      <a:pt x="25071" y="5553"/>
                    </a:lnTo>
                    <a:lnTo>
                      <a:pt x="25047" y="5479"/>
                    </a:lnTo>
                    <a:lnTo>
                      <a:pt x="24997" y="5430"/>
                    </a:lnTo>
                    <a:lnTo>
                      <a:pt x="24874" y="5306"/>
                    </a:lnTo>
                    <a:lnTo>
                      <a:pt x="24751" y="5183"/>
                    </a:lnTo>
                    <a:lnTo>
                      <a:pt x="24455" y="4985"/>
                    </a:lnTo>
                    <a:lnTo>
                      <a:pt x="24158" y="4813"/>
                    </a:lnTo>
                    <a:lnTo>
                      <a:pt x="23862" y="4615"/>
                    </a:lnTo>
                    <a:lnTo>
                      <a:pt x="22752" y="3752"/>
                    </a:lnTo>
                    <a:lnTo>
                      <a:pt x="22184" y="3357"/>
                    </a:lnTo>
                    <a:lnTo>
                      <a:pt x="21592" y="2937"/>
                    </a:lnTo>
                    <a:lnTo>
                      <a:pt x="20852" y="2419"/>
                    </a:lnTo>
                    <a:lnTo>
                      <a:pt x="20038" y="1827"/>
                    </a:lnTo>
                    <a:lnTo>
                      <a:pt x="19643" y="1555"/>
                    </a:lnTo>
                    <a:lnTo>
                      <a:pt x="19223" y="1309"/>
                    </a:lnTo>
                    <a:lnTo>
                      <a:pt x="18804" y="1087"/>
                    </a:lnTo>
                    <a:lnTo>
                      <a:pt x="18384" y="914"/>
                    </a:lnTo>
                    <a:lnTo>
                      <a:pt x="18113" y="914"/>
                    </a:lnTo>
                    <a:lnTo>
                      <a:pt x="18014" y="938"/>
                    </a:lnTo>
                    <a:lnTo>
                      <a:pt x="17767" y="1013"/>
                    </a:lnTo>
                    <a:lnTo>
                      <a:pt x="17545" y="1087"/>
                    </a:lnTo>
                    <a:lnTo>
                      <a:pt x="17298" y="1161"/>
                    </a:lnTo>
                    <a:lnTo>
                      <a:pt x="16978" y="1235"/>
                    </a:lnTo>
                    <a:lnTo>
                      <a:pt x="16682" y="1358"/>
                    </a:lnTo>
                    <a:lnTo>
                      <a:pt x="16311" y="1531"/>
                    </a:lnTo>
                    <a:lnTo>
                      <a:pt x="16040" y="1605"/>
                    </a:lnTo>
                    <a:lnTo>
                      <a:pt x="15867" y="1654"/>
                    </a:lnTo>
                    <a:lnTo>
                      <a:pt x="15670" y="1679"/>
                    </a:lnTo>
                    <a:lnTo>
                      <a:pt x="15448" y="1679"/>
                    </a:lnTo>
                    <a:lnTo>
                      <a:pt x="15250" y="1654"/>
                    </a:lnTo>
                    <a:lnTo>
                      <a:pt x="15127" y="1580"/>
                    </a:lnTo>
                    <a:lnTo>
                      <a:pt x="15028" y="1531"/>
                    </a:lnTo>
                    <a:lnTo>
                      <a:pt x="14905" y="1506"/>
                    </a:lnTo>
                    <a:lnTo>
                      <a:pt x="14806" y="1506"/>
                    </a:lnTo>
                    <a:lnTo>
                      <a:pt x="14559" y="1555"/>
                    </a:lnTo>
                    <a:lnTo>
                      <a:pt x="14362" y="1629"/>
                    </a:lnTo>
                    <a:lnTo>
                      <a:pt x="14017" y="1728"/>
                    </a:lnTo>
                    <a:lnTo>
                      <a:pt x="13844" y="1728"/>
                    </a:lnTo>
                    <a:lnTo>
                      <a:pt x="13696" y="1753"/>
                    </a:lnTo>
                    <a:lnTo>
                      <a:pt x="13548" y="1728"/>
                    </a:lnTo>
                    <a:lnTo>
                      <a:pt x="13400" y="1703"/>
                    </a:lnTo>
                    <a:lnTo>
                      <a:pt x="13276" y="1654"/>
                    </a:lnTo>
                    <a:lnTo>
                      <a:pt x="13128" y="1605"/>
                    </a:lnTo>
                    <a:lnTo>
                      <a:pt x="13104" y="1605"/>
                    </a:lnTo>
                    <a:lnTo>
                      <a:pt x="13104" y="1580"/>
                    </a:lnTo>
                    <a:lnTo>
                      <a:pt x="12931" y="1457"/>
                    </a:lnTo>
                    <a:lnTo>
                      <a:pt x="12807" y="1333"/>
                    </a:lnTo>
                    <a:lnTo>
                      <a:pt x="12659" y="1161"/>
                    </a:lnTo>
                    <a:lnTo>
                      <a:pt x="12561" y="938"/>
                    </a:lnTo>
                    <a:lnTo>
                      <a:pt x="12487" y="790"/>
                    </a:lnTo>
                    <a:lnTo>
                      <a:pt x="12437" y="741"/>
                    </a:lnTo>
                    <a:lnTo>
                      <a:pt x="12388" y="692"/>
                    </a:lnTo>
                    <a:lnTo>
                      <a:pt x="12314" y="667"/>
                    </a:lnTo>
                    <a:lnTo>
                      <a:pt x="12240" y="642"/>
                    </a:lnTo>
                    <a:lnTo>
                      <a:pt x="12166" y="667"/>
                    </a:lnTo>
                    <a:lnTo>
                      <a:pt x="12067" y="692"/>
                    </a:lnTo>
                    <a:lnTo>
                      <a:pt x="11944" y="494"/>
                    </a:lnTo>
                    <a:lnTo>
                      <a:pt x="11796" y="346"/>
                    </a:lnTo>
                    <a:lnTo>
                      <a:pt x="11672" y="223"/>
                    </a:lnTo>
                    <a:lnTo>
                      <a:pt x="11524" y="124"/>
                    </a:lnTo>
                    <a:lnTo>
                      <a:pt x="11203" y="99"/>
                    </a:lnTo>
                    <a:lnTo>
                      <a:pt x="10488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5" name="Google Shape;3150;p45">
                <a:extLst>
                  <a:ext uri="{FF2B5EF4-FFF2-40B4-BE49-F238E27FC236}">
                    <a16:creationId xmlns:a16="http://schemas.microsoft.com/office/drawing/2014/main" id="{EBC299F4-CE54-456E-BA8E-BB51DCA4FE02}"/>
                  </a:ext>
                </a:extLst>
              </p:cNvPr>
              <p:cNvSpPr/>
              <p:nvPr/>
            </p:nvSpPr>
            <p:spPr>
              <a:xfrm>
                <a:off x="6524893" y="2239882"/>
                <a:ext cx="146934" cy="307110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15423" extrusionOk="0">
                    <a:moveTo>
                      <a:pt x="839" y="0"/>
                    </a:moveTo>
                    <a:lnTo>
                      <a:pt x="667" y="25"/>
                    </a:lnTo>
                    <a:lnTo>
                      <a:pt x="519" y="74"/>
                    </a:lnTo>
                    <a:lnTo>
                      <a:pt x="370" y="173"/>
                    </a:lnTo>
                    <a:lnTo>
                      <a:pt x="247" y="272"/>
                    </a:lnTo>
                    <a:lnTo>
                      <a:pt x="148" y="395"/>
                    </a:lnTo>
                    <a:lnTo>
                      <a:pt x="74" y="543"/>
                    </a:lnTo>
                    <a:lnTo>
                      <a:pt x="25" y="716"/>
                    </a:lnTo>
                    <a:lnTo>
                      <a:pt x="0" y="889"/>
                    </a:lnTo>
                    <a:lnTo>
                      <a:pt x="50" y="1086"/>
                    </a:lnTo>
                    <a:lnTo>
                      <a:pt x="173" y="1505"/>
                    </a:lnTo>
                    <a:lnTo>
                      <a:pt x="296" y="1900"/>
                    </a:lnTo>
                    <a:lnTo>
                      <a:pt x="593" y="2690"/>
                    </a:lnTo>
                    <a:lnTo>
                      <a:pt x="913" y="3480"/>
                    </a:lnTo>
                    <a:lnTo>
                      <a:pt x="1209" y="4269"/>
                    </a:lnTo>
                    <a:lnTo>
                      <a:pt x="1259" y="4491"/>
                    </a:lnTo>
                    <a:lnTo>
                      <a:pt x="1308" y="4689"/>
                    </a:lnTo>
                    <a:lnTo>
                      <a:pt x="1357" y="5133"/>
                    </a:lnTo>
                    <a:lnTo>
                      <a:pt x="1382" y="5577"/>
                    </a:lnTo>
                    <a:lnTo>
                      <a:pt x="1382" y="6021"/>
                    </a:lnTo>
                    <a:lnTo>
                      <a:pt x="1382" y="6490"/>
                    </a:lnTo>
                    <a:lnTo>
                      <a:pt x="1407" y="6959"/>
                    </a:lnTo>
                    <a:lnTo>
                      <a:pt x="1432" y="7403"/>
                    </a:lnTo>
                    <a:lnTo>
                      <a:pt x="1530" y="7823"/>
                    </a:lnTo>
                    <a:lnTo>
                      <a:pt x="1555" y="8045"/>
                    </a:lnTo>
                    <a:lnTo>
                      <a:pt x="1580" y="8267"/>
                    </a:lnTo>
                    <a:lnTo>
                      <a:pt x="1604" y="8711"/>
                    </a:lnTo>
                    <a:lnTo>
                      <a:pt x="1580" y="9130"/>
                    </a:lnTo>
                    <a:lnTo>
                      <a:pt x="1555" y="9575"/>
                    </a:lnTo>
                    <a:lnTo>
                      <a:pt x="1530" y="9994"/>
                    </a:lnTo>
                    <a:lnTo>
                      <a:pt x="1506" y="10438"/>
                    </a:lnTo>
                    <a:lnTo>
                      <a:pt x="1530" y="10858"/>
                    </a:lnTo>
                    <a:lnTo>
                      <a:pt x="1555" y="11080"/>
                    </a:lnTo>
                    <a:lnTo>
                      <a:pt x="1604" y="11302"/>
                    </a:lnTo>
                    <a:lnTo>
                      <a:pt x="1703" y="11746"/>
                    </a:lnTo>
                    <a:lnTo>
                      <a:pt x="1752" y="12190"/>
                    </a:lnTo>
                    <a:lnTo>
                      <a:pt x="1777" y="12634"/>
                    </a:lnTo>
                    <a:lnTo>
                      <a:pt x="1777" y="13054"/>
                    </a:lnTo>
                    <a:lnTo>
                      <a:pt x="1802" y="13918"/>
                    </a:lnTo>
                    <a:lnTo>
                      <a:pt x="1826" y="14337"/>
                    </a:lnTo>
                    <a:lnTo>
                      <a:pt x="1876" y="14781"/>
                    </a:lnTo>
                    <a:lnTo>
                      <a:pt x="1900" y="14905"/>
                    </a:lnTo>
                    <a:lnTo>
                      <a:pt x="1950" y="15028"/>
                    </a:lnTo>
                    <a:lnTo>
                      <a:pt x="1999" y="15127"/>
                    </a:lnTo>
                    <a:lnTo>
                      <a:pt x="2073" y="15201"/>
                    </a:lnTo>
                    <a:lnTo>
                      <a:pt x="2172" y="15275"/>
                    </a:lnTo>
                    <a:lnTo>
                      <a:pt x="2271" y="15324"/>
                    </a:lnTo>
                    <a:lnTo>
                      <a:pt x="2493" y="15398"/>
                    </a:lnTo>
                    <a:lnTo>
                      <a:pt x="2715" y="15423"/>
                    </a:lnTo>
                    <a:lnTo>
                      <a:pt x="2961" y="15398"/>
                    </a:lnTo>
                    <a:lnTo>
                      <a:pt x="3159" y="15299"/>
                    </a:lnTo>
                    <a:lnTo>
                      <a:pt x="3258" y="15250"/>
                    </a:lnTo>
                    <a:lnTo>
                      <a:pt x="3356" y="15176"/>
                    </a:lnTo>
                    <a:lnTo>
                      <a:pt x="3800" y="14707"/>
                    </a:lnTo>
                    <a:lnTo>
                      <a:pt x="4220" y="14189"/>
                    </a:lnTo>
                    <a:lnTo>
                      <a:pt x="4615" y="13597"/>
                    </a:lnTo>
                    <a:lnTo>
                      <a:pt x="5010" y="12980"/>
                    </a:lnTo>
                    <a:lnTo>
                      <a:pt x="5355" y="12338"/>
                    </a:lnTo>
                    <a:lnTo>
                      <a:pt x="5676" y="11647"/>
                    </a:lnTo>
                    <a:lnTo>
                      <a:pt x="5972" y="10932"/>
                    </a:lnTo>
                    <a:lnTo>
                      <a:pt x="6268" y="10191"/>
                    </a:lnTo>
                    <a:lnTo>
                      <a:pt x="6515" y="9476"/>
                    </a:lnTo>
                    <a:lnTo>
                      <a:pt x="6712" y="8711"/>
                    </a:lnTo>
                    <a:lnTo>
                      <a:pt x="6910" y="7971"/>
                    </a:lnTo>
                    <a:lnTo>
                      <a:pt x="7058" y="7255"/>
                    </a:lnTo>
                    <a:lnTo>
                      <a:pt x="7206" y="6539"/>
                    </a:lnTo>
                    <a:lnTo>
                      <a:pt x="7304" y="5824"/>
                    </a:lnTo>
                    <a:lnTo>
                      <a:pt x="7354" y="5158"/>
                    </a:lnTo>
                    <a:lnTo>
                      <a:pt x="7378" y="4516"/>
                    </a:lnTo>
                    <a:lnTo>
                      <a:pt x="7378" y="4393"/>
                    </a:lnTo>
                    <a:lnTo>
                      <a:pt x="7354" y="4269"/>
                    </a:lnTo>
                    <a:lnTo>
                      <a:pt x="7304" y="4146"/>
                    </a:lnTo>
                    <a:lnTo>
                      <a:pt x="7230" y="4022"/>
                    </a:lnTo>
                    <a:lnTo>
                      <a:pt x="7156" y="3924"/>
                    </a:lnTo>
                    <a:lnTo>
                      <a:pt x="7058" y="3850"/>
                    </a:lnTo>
                    <a:lnTo>
                      <a:pt x="6934" y="3776"/>
                    </a:lnTo>
                    <a:lnTo>
                      <a:pt x="6836" y="3726"/>
                    </a:lnTo>
                    <a:lnTo>
                      <a:pt x="6712" y="3677"/>
                    </a:lnTo>
                    <a:lnTo>
                      <a:pt x="6589" y="3652"/>
                    </a:lnTo>
                    <a:lnTo>
                      <a:pt x="6465" y="3628"/>
                    </a:lnTo>
                    <a:lnTo>
                      <a:pt x="6342" y="3652"/>
                    </a:lnTo>
                    <a:lnTo>
                      <a:pt x="6219" y="3677"/>
                    </a:lnTo>
                    <a:lnTo>
                      <a:pt x="6095" y="3726"/>
                    </a:lnTo>
                    <a:lnTo>
                      <a:pt x="5972" y="3800"/>
                    </a:lnTo>
                    <a:lnTo>
                      <a:pt x="5873" y="3899"/>
                    </a:lnTo>
                    <a:lnTo>
                      <a:pt x="5651" y="3899"/>
                    </a:lnTo>
                    <a:lnTo>
                      <a:pt x="5454" y="3874"/>
                    </a:lnTo>
                    <a:lnTo>
                      <a:pt x="5256" y="3825"/>
                    </a:lnTo>
                    <a:lnTo>
                      <a:pt x="5059" y="3726"/>
                    </a:lnTo>
                    <a:lnTo>
                      <a:pt x="4936" y="3554"/>
                    </a:lnTo>
                    <a:lnTo>
                      <a:pt x="4837" y="3455"/>
                    </a:lnTo>
                    <a:lnTo>
                      <a:pt x="4738" y="3381"/>
                    </a:lnTo>
                    <a:lnTo>
                      <a:pt x="4442" y="3183"/>
                    </a:lnTo>
                    <a:lnTo>
                      <a:pt x="4245" y="3085"/>
                    </a:lnTo>
                    <a:lnTo>
                      <a:pt x="4047" y="3060"/>
                    </a:lnTo>
                    <a:lnTo>
                      <a:pt x="3874" y="3060"/>
                    </a:lnTo>
                    <a:lnTo>
                      <a:pt x="3702" y="3109"/>
                    </a:lnTo>
                    <a:lnTo>
                      <a:pt x="3504" y="3011"/>
                    </a:lnTo>
                    <a:lnTo>
                      <a:pt x="3307" y="2863"/>
                    </a:lnTo>
                    <a:lnTo>
                      <a:pt x="3134" y="2715"/>
                    </a:lnTo>
                    <a:lnTo>
                      <a:pt x="2961" y="2542"/>
                    </a:lnTo>
                    <a:lnTo>
                      <a:pt x="2715" y="2147"/>
                    </a:lnTo>
                    <a:lnTo>
                      <a:pt x="2443" y="1777"/>
                    </a:lnTo>
                    <a:lnTo>
                      <a:pt x="2172" y="1407"/>
                    </a:lnTo>
                    <a:lnTo>
                      <a:pt x="1876" y="1037"/>
                    </a:lnTo>
                    <a:lnTo>
                      <a:pt x="1752" y="617"/>
                    </a:lnTo>
                    <a:lnTo>
                      <a:pt x="1678" y="420"/>
                    </a:lnTo>
                    <a:lnTo>
                      <a:pt x="1580" y="272"/>
                    </a:lnTo>
                    <a:lnTo>
                      <a:pt x="1456" y="148"/>
                    </a:lnTo>
                    <a:lnTo>
                      <a:pt x="1308" y="74"/>
                    </a:lnTo>
                    <a:lnTo>
                      <a:pt x="1160" y="25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156" name="Google Shape;3151;p45">
              <a:extLst>
                <a:ext uri="{FF2B5EF4-FFF2-40B4-BE49-F238E27FC236}">
                  <a16:creationId xmlns:a16="http://schemas.microsoft.com/office/drawing/2014/main" id="{77B9A722-499C-4D55-BBC2-82A67B51E59D}"/>
                </a:ext>
              </a:extLst>
            </p:cNvPr>
            <p:cNvSpPr/>
            <p:nvPr/>
          </p:nvSpPr>
          <p:spPr>
            <a:xfrm>
              <a:off x="773431" y="3182276"/>
              <a:ext cx="676129" cy="561632"/>
            </a:xfrm>
            <a:custGeom>
              <a:avLst/>
              <a:gdLst/>
              <a:ahLst/>
              <a:cxnLst/>
              <a:rect l="l" t="t" r="r" b="b"/>
              <a:pathLst>
                <a:path w="33955" h="28205" extrusionOk="0">
                  <a:moveTo>
                    <a:pt x="14041" y="0"/>
                  </a:moveTo>
                  <a:lnTo>
                    <a:pt x="13967" y="25"/>
                  </a:lnTo>
                  <a:lnTo>
                    <a:pt x="13918" y="50"/>
                  </a:lnTo>
                  <a:lnTo>
                    <a:pt x="13893" y="124"/>
                  </a:lnTo>
                  <a:lnTo>
                    <a:pt x="13794" y="272"/>
                  </a:lnTo>
                  <a:lnTo>
                    <a:pt x="13671" y="346"/>
                  </a:lnTo>
                  <a:lnTo>
                    <a:pt x="13572" y="395"/>
                  </a:lnTo>
                  <a:lnTo>
                    <a:pt x="13449" y="395"/>
                  </a:lnTo>
                  <a:lnTo>
                    <a:pt x="13326" y="370"/>
                  </a:lnTo>
                  <a:lnTo>
                    <a:pt x="13202" y="321"/>
                  </a:lnTo>
                  <a:lnTo>
                    <a:pt x="12955" y="247"/>
                  </a:lnTo>
                  <a:lnTo>
                    <a:pt x="12807" y="222"/>
                  </a:lnTo>
                  <a:lnTo>
                    <a:pt x="12635" y="222"/>
                  </a:lnTo>
                  <a:lnTo>
                    <a:pt x="12215" y="272"/>
                  </a:lnTo>
                  <a:lnTo>
                    <a:pt x="11746" y="395"/>
                  </a:lnTo>
                  <a:lnTo>
                    <a:pt x="11253" y="543"/>
                  </a:lnTo>
                  <a:lnTo>
                    <a:pt x="10759" y="740"/>
                  </a:lnTo>
                  <a:lnTo>
                    <a:pt x="10340" y="963"/>
                  </a:lnTo>
                  <a:lnTo>
                    <a:pt x="10167" y="1086"/>
                  </a:lnTo>
                  <a:lnTo>
                    <a:pt x="10019" y="1209"/>
                  </a:lnTo>
                  <a:lnTo>
                    <a:pt x="9920" y="1308"/>
                  </a:lnTo>
                  <a:lnTo>
                    <a:pt x="9846" y="1431"/>
                  </a:lnTo>
                  <a:lnTo>
                    <a:pt x="9673" y="1777"/>
                  </a:lnTo>
                  <a:lnTo>
                    <a:pt x="9476" y="2048"/>
                  </a:lnTo>
                  <a:lnTo>
                    <a:pt x="9353" y="2172"/>
                  </a:lnTo>
                  <a:lnTo>
                    <a:pt x="9254" y="2246"/>
                  </a:lnTo>
                  <a:lnTo>
                    <a:pt x="9131" y="2344"/>
                  </a:lnTo>
                  <a:lnTo>
                    <a:pt x="9007" y="2394"/>
                  </a:lnTo>
                  <a:lnTo>
                    <a:pt x="8884" y="2443"/>
                  </a:lnTo>
                  <a:lnTo>
                    <a:pt x="8736" y="2468"/>
                  </a:lnTo>
                  <a:lnTo>
                    <a:pt x="8588" y="2492"/>
                  </a:lnTo>
                  <a:lnTo>
                    <a:pt x="8440" y="2492"/>
                  </a:lnTo>
                  <a:lnTo>
                    <a:pt x="8292" y="2468"/>
                  </a:lnTo>
                  <a:lnTo>
                    <a:pt x="8119" y="2443"/>
                  </a:lnTo>
                  <a:lnTo>
                    <a:pt x="7773" y="2320"/>
                  </a:lnTo>
                  <a:lnTo>
                    <a:pt x="7601" y="2270"/>
                  </a:lnTo>
                  <a:lnTo>
                    <a:pt x="7477" y="2270"/>
                  </a:lnTo>
                  <a:lnTo>
                    <a:pt x="7379" y="2320"/>
                  </a:lnTo>
                  <a:lnTo>
                    <a:pt x="7305" y="2394"/>
                  </a:lnTo>
                  <a:lnTo>
                    <a:pt x="7157" y="2566"/>
                  </a:lnTo>
                  <a:lnTo>
                    <a:pt x="7083" y="2665"/>
                  </a:lnTo>
                  <a:lnTo>
                    <a:pt x="7008" y="2764"/>
                  </a:lnTo>
                  <a:lnTo>
                    <a:pt x="6934" y="2838"/>
                  </a:lnTo>
                  <a:lnTo>
                    <a:pt x="6910" y="2912"/>
                  </a:lnTo>
                  <a:lnTo>
                    <a:pt x="6885" y="2986"/>
                  </a:lnTo>
                  <a:lnTo>
                    <a:pt x="6910" y="3060"/>
                  </a:lnTo>
                  <a:lnTo>
                    <a:pt x="7008" y="3183"/>
                  </a:lnTo>
                  <a:lnTo>
                    <a:pt x="7107" y="3282"/>
                  </a:lnTo>
                  <a:lnTo>
                    <a:pt x="7255" y="3455"/>
                  </a:lnTo>
                  <a:lnTo>
                    <a:pt x="7379" y="3652"/>
                  </a:lnTo>
                  <a:lnTo>
                    <a:pt x="7477" y="3850"/>
                  </a:lnTo>
                  <a:lnTo>
                    <a:pt x="7551" y="4072"/>
                  </a:lnTo>
                  <a:lnTo>
                    <a:pt x="7675" y="4491"/>
                  </a:lnTo>
                  <a:lnTo>
                    <a:pt x="7798" y="4935"/>
                  </a:lnTo>
                  <a:lnTo>
                    <a:pt x="7847" y="5133"/>
                  </a:lnTo>
                  <a:lnTo>
                    <a:pt x="7897" y="5330"/>
                  </a:lnTo>
                  <a:lnTo>
                    <a:pt x="7946" y="5429"/>
                  </a:lnTo>
                  <a:lnTo>
                    <a:pt x="7996" y="5503"/>
                  </a:lnTo>
                  <a:lnTo>
                    <a:pt x="8070" y="5577"/>
                  </a:lnTo>
                  <a:lnTo>
                    <a:pt x="8168" y="5602"/>
                  </a:lnTo>
                  <a:lnTo>
                    <a:pt x="8341" y="5651"/>
                  </a:lnTo>
                  <a:lnTo>
                    <a:pt x="8464" y="5725"/>
                  </a:lnTo>
                  <a:lnTo>
                    <a:pt x="8588" y="5774"/>
                  </a:lnTo>
                  <a:lnTo>
                    <a:pt x="8686" y="5873"/>
                  </a:lnTo>
                  <a:lnTo>
                    <a:pt x="8760" y="5947"/>
                  </a:lnTo>
                  <a:lnTo>
                    <a:pt x="8810" y="6021"/>
                  </a:lnTo>
                  <a:lnTo>
                    <a:pt x="8859" y="6120"/>
                  </a:lnTo>
                  <a:lnTo>
                    <a:pt x="8884" y="6219"/>
                  </a:lnTo>
                  <a:lnTo>
                    <a:pt x="8884" y="6441"/>
                  </a:lnTo>
                  <a:lnTo>
                    <a:pt x="8859" y="6663"/>
                  </a:lnTo>
                  <a:lnTo>
                    <a:pt x="8736" y="7132"/>
                  </a:lnTo>
                  <a:lnTo>
                    <a:pt x="8711" y="7354"/>
                  </a:lnTo>
                  <a:lnTo>
                    <a:pt x="8686" y="7502"/>
                  </a:lnTo>
                  <a:lnTo>
                    <a:pt x="8662" y="7625"/>
                  </a:lnTo>
                  <a:lnTo>
                    <a:pt x="8588" y="7699"/>
                  </a:lnTo>
                  <a:lnTo>
                    <a:pt x="8563" y="7748"/>
                  </a:lnTo>
                  <a:lnTo>
                    <a:pt x="8514" y="7748"/>
                  </a:lnTo>
                  <a:lnTo>
                    <a:pt x="8440" y="7773"/>
                  </a:lnTo>
                  <a:lnTo>
                    <a:pt x="8366" y="7748"/>
                  </a:lnTo>
                  <a:lnTo>
                    <a:pt x="8168" y="7674"/>
                  </a:lnTo>
                  <a:lnTo>
                    <a:pt x="7996" y="7625"/>
                  </a:lnTo>
                  <a:lnTo>
                    <a:pt x="7823" y="7625"/>
                  </a:lnTo>
                  <a:lnTo>
                    <a:pt x="7625" y="7600"/>
                  </a:lnTo>
                  <a:lnTo>
                    <a:pt x="7453" y="7576"/>
                  </a:lnTo>
                  <a:lnTo>
                    <a:pt x="7379" y="7526"/>
                  </a:lnTo>
                  <a:lnTo>
                    <a:pt x="7329" y="7502"/>
                  </a:lnTo>
                  <a:lnTo>
                    <a:pt x="7255" y="7452"/>
                  </a:lnTo>
                  <a:lnTo>
                    <a:pt x="7231" y="7378"/>
                  </a:lnTo>
                  <a:lnTo>
                    <a:pt x="7206" y="7280"/>
                  </a:lnTo>
                  <a:lnTo>
                    <a:pt x="7206" y="7156"/>
                  </a:lnTo>
                  <a:lnTo>
                    <a:pt x="7255" y="7033"/>
                  </a:lnTo>
                  <a:lnTo>
                    <a:pt x="7305" y="6860"/>
                  </a:lnTo>
                  <a:lnTo>
                    <a:pt x="7354" y="6712"/>
                  </a:lnTo>
                  <a:lnTo>
                    <a:pt x="7354" y="6589"/>
                  </a:lnTo>
                  <a:lnTo>
                    <a:pt x="7354" y="6490"/>
                  </a:lnTo>
                  <a:lnTo>
                    <a:pt x="7305" y="6416"/>
                  </a:lnTo>
                  <a:lnTo>
                    <a:pt x="7255" y="6367"/>
                  </a:lnTo>
                  <a:lnTo>
                    <a:pt x="7157" y="6342"/>
                  </a:lnTo>
                  <a:lnTo>
                    <a:pt x="7008" y="6342"/>
                  </a:lnTo>
                  <a:lnTo>
                    <a:pt x="6860" y="6367"/>
                  </a:lnTo>
                  <a:lnTo>
                    <a:pt x="6367" y="6441"/>
                  </a:lnTo>
                  <a:lnTo>
                    <a:pt x="5873" y="6515"/>
                  </a:lnTo>
                  <a:lnTo>
                    <a:pt x="4911" y="6663"/>
                  </a:lnTo>
                  <a:lnTo>
                    <a:pt x="4788" y="6712"/>
                  </a:lnTo>
                  <a:lnTo>
                    <a:pt x="4640" y="6761"/>
                  </a:lnTo>
                  <a:lnTo>
                    <a:pt x="4393" y="6860"/>
                  </a:lnTo>
                  <a:lnTo>
                    <a:pt x="4812" y="9056"/>
                  </a:lnTo>
                  <a:lnTo>
                    <a:pt x="5034" y="9278"/>
                  </a:lnTo>
                  <a:lnTo>
                    <a:pt x="5281" y="9451"/>
                  </a:lnTo>
                  <a:lnTo>
                    <a:pt x="5528" y="9599"/>
                  </a:lnTo>
                  <a:lnTo>
                    <a:pt x="5775" y="9747"/>
                  </a:lnTo>
                  <a:lnTo>
                    <a:pt x="6046" y="9871"/>
                  </a:lnTo>
                  <a:lnTo>
                    <a:pt x="6318" y="9969"/>
                  </a:lnTo>
                  <a:lnTo>
                    <a:pt x="6885" y="10167"/>
                  </a:lnTo>
                  <a:lnTo>
                    <a:pt x="7058" y="10191"/>
                  </a:lnTo>
                  <a:lnTo>
                    <a:pt x="7231" y="10167"/>
                  </a:lnTo>
                  <a:lnTo>
                    <a:pt x="7379" y="10117"/>
                  </a:lnTo>
                  <a:lnTo>
                    <a:pt x="7527" y="10043"/>
                  </a:lnTo>
                  <a:lnTo>
                    <a:pt x="7823" y="9846"/>
                  </a:lnTo>
                  <a:lnTo>
                    <a:pt x="7996" y="9772"/>
                  </a:lnTo>
                  <a:lnTo>
                    <a:pt x="8144" y="9698"/>
                  </a:lnTo>
                  <a:lnTo>
                    <a:pt x="8292" y="9649"/>
                  </a:lnTo>
                  <a:lnTo>
                    <a:pt x="8366" y="9649"/>
                  </a:lnTo>
                  <a:lnTo>
                    <a:pt x="8440" y="9723"/>
                  </a:lnTo>
                  <a:lnTo>
                    <a:pt x="8440" y="9895"/>
                  </a:lnTo>
                  <a:lnTo>
                    <a:pt x="8440" y="10068"/>
                  </a:lnTo>
                  <a:lnTo>
                    <a:pt x="8390" y="10438"/>
                  </a:lnTo>
                  <a:lnTo>
                    <a:pt x="8341" y="10808"/>
                  </a:lnTo>
                  <a:lnTo>
                    <a:pt x="8341" y="10981"/>
                  </a:lnTo>
                  <a:lnTo>
                    <a:pt x="8341" y="11178"/>
                  </a:lnTo>
                  <a:lnTo>
                    <a:pt x="8341" y="11376"/>
                  </a:lnTo>
                  <a:lnTo>
                    <a:pt x="8316" y="11573"/>
                  </a:lnTo>
                  <a:lnTo>
                    <a:pt x="8267" y="11697"/>
                  </a:lnTo>
                  <a:lnTo>
                    <a:pt x="8168" y="11795"/>
                  </a:lnTo>
                  <a:lnTo>
                    <a:pt x="8070" y="11869"/>
                  </a:lnTo>
                  <a:lnTo>
                    <a:pt x="7921" y="11869"/>
                  </a:lnTo>
                  <a:lnTo>
                    <a:pt x="7749" y="11845"/>
                  </a:lnTo>
                  <a:lnTo>
                    <a:pt x="7527" y="11795"/>
                  </a:lnTo>
                  <a:lnTo>
                    <a:pt x="7428" y="11746"/>
                  </a:lnTo>
                  <a:lnTo>
                    <a:pt x="7231" y="11746"/>
                  </a:lnTo>
                  <a:lnTo>
                    <a:pt x="7157" y="11771"/>
                  </a:lnTo>
                  <a:lnTo>
                    <a:pt x="7058" y="11820"/>
                  </a:lnTo>
                  <a:lnTo>
                    <a:pt x="6984" y="11894"/>
                  </a:lnTo>
                  <a:lnTo>
                    <a:pt x="6860" y="12067"/>
                  </a:lnTo>
                  <a:lnTo>
                    <a:pt x="6712" y="12240"/>
                  </a:lnTo>
                  <a:lnTo>
                    <a:pt x="6564" y="12388"/>
                  </a:lnTo>
                  <a:lnTo>
                    <a:pt x="6416" y="12462"/>
                  </a:lnTo>
                  <a:lnTo>
                    <a:pt x="6244" y="12486"/>
                  </a:lnTo>
                  <a:lnTo>
                    <a:pt x="6095" y="12486"/>
                  </a:lnTo>
                  <a:lnTo>
                    <a:pt x="5923" y="12412"/>
                  </a:lnTo>
                  <a:lnTo>
                    <a:pt x="5750" y="12314"/>
                  </a:lnTo>
                  <a:lnTo>
                    <a:pt x="5577" y="12166"/>
                  </a:lnTo>
                  <a:lnTo>
                    <a:pt x="5429" y="12017"/>
                  </a:lnTo>
                  <a:lnTo>
                    <a:pt x="5331" y="11943"/>
                  </a:lnTo>
                  <a:lnTo>
                    <a:pt x="5232" y="11894"/>
                  </a:lnTo>
                  <a:lnTo>
                    <a:pt x="5158" y="11869"/>
                  </a:lnTo>
                  <a:lnTo>
                    <a:pt x="5059" y="11919"/>
                  </a:lnTo>
                  <a:lnTo>
                    <a:pt x="4985" y="11993"/>
                  </a:lnTo>
                  <a:lnTo>
                    <a:pt x="4886" y="12116"/>
                  </a:lnTo>
                  <a:lnTo>
                    <a:pt x="4763" y="12338"/>
                  </a:lnTo>
                  <a:lnTo>
                    <a:pt x="4590" y="12536"/>
                  </a:lnTo>
                  <a:lnTo>
                    <a:pt x="4417" y="12708"/>
                  </a:lnTo>
                  <a:lnTo>
                    <a:pt x="4245" y="12881"/>
                  </a:lnTo>
                  <a:lnTo>
                    <a:pt x="4047" y="13004"/>
                  </a:lnTo>
                  <a:lnTo>
                    <a:pt x="3825" y="13128"/>
                  </a:lnTo>
                  <a:lnTo>
                    <a:pt x="3406" y="13375"/>
                  </a:lnTo>
                  <a:lnTo>
                    <a:pt x="3208" y="13473"/>
                  </a:lnTo>
                  <a:lnTo>
                    <a:pt x="3036" y="13597"/>
                  </a:lnTo>
                  <a:lnTo>
                    <a:pt x="2937" y="13745"/>
                  </a:lnTo>
                  <a:lnTo>
                    <a:pt x="2888" y="13893"/>
                  </a:lnTo>
                  <a:lnTo>
                    <a:pt x="2863" y="14041"/>
                  </a:lnTo>
                  <a:lnTo>
                    <a:pt x="2888" y="14189"/>
                  </a:lnTo>
                  <a:lnTo>
                    <a:pt x="2962" y="14386"/>
                  </a:lnTo>
                  <a:lnTo>
                    <a:pt x="3060" y="14559"/>
                  </a:lnTo>
                  <a:lnTo>
                    <a:pt x="3233" y="14831"/>
                  </a:lnTo>
                  <a:lnTo>
                    <a:pt x="3282" y="14954"/>
                  </a:lnTo>
                  <a:lnTo>
                    <a:pt x="3307" y="15102"/>
                  </a:lnTo>
                  <a:lnTo>
                    <a:pt x="3332" y="15225"/>
                  </a:lnTo>
                  <a:lnTo>
                    <a:pt x="3282" y="15349"/>
                  </a:lnTo>
                  <a:lnTo>
                    <a:pt x="3184" y="15497"/>
                  </a:lnTo>
                  <a:lnTo>
                    <a:pt x="3036" y="15620"/>
                  </a:lnTo>
                  <a:lnTo>
                    <a:pt x="2986" y="15670"/>
                  </a:lnTo>
                  <a:lnTo>
                    <a:pt x="2962" y="15719"/>
                  </a:lnTo>
                  <a:lnTo>
                    <a:pt x="2937" y="15768"/>
                  </a:lnTo>
                  <a:lnTo>
                    <a:pt x="2962" y="15842"/>
                  </a:lnTo>
                  <a:lnTo>
                    <a:pt x="3011" y="15941"/>
                  </a:lnTo>
                  <a:lnTo>
                    <a:pt x="3060" y="16040"/>
                  </a:lnTo>
                  <a:lnTo>
                    <a:pt x="3184" y="16286"/>
                  </a:lnTo>
                  <a:lnTo>
                    <a:pt x="3332" y="16533"/>
                  </a:lnTo>
                  <a:lnTo>
                    <a:pt x="3455" y="16755"/>
                  </a:lnTo>
                  <a:lnTo>
                    <a:pt x="3628" y="16928"/>
                  </a:lnTo>
                  <a:lnTo>
                    <a:pt x="3825" y="17101"/>
                  </a:lnTo>
                  <a:lnTo>
                    <a:pt x="4072" y="17224"/>
                  </a:lnTo>
                  <a:lnTo>
                    <a:pt x="4319" y="17323"/>
                  </a:lnTo>
                  <a:lnTo>
                    <a:pt x="4640" y="17372"/>
                  </a:lnTo>
                  <a:lnTo>
                    <a:pt x="4763" y="17397"/>
                  </a:lnTo>
                  <a:lnTo>
                    <a:pt x="4862" y="17422"/>
                  </a:lnTo>
                  <a:lnTo>
                    <a:pt x="4960" y="17471"/>
                  </a:lnTo>
                  <a:lnTo>
                    <a:pt x="5059" y="17520"/>
                  </a:lnTo>
                  <a:lnTo>
                    <a:pt x="5232" y="17668"/>
                  </a:lnTo>
                  <a:lnTo>
                    <a:pt x="5331" y="17866"/>
                  </a:lnTo>
                  <a:lnTo>
                    <a:pt x="5405" y="18063"/>
                  </a:lnTo>
                  <a:lnTo>
                    <a:pt x="5429" y="18285"/>
                  </a:lnTo>
                  <a:lnTo>
                    <a:pt x="5405" y="18507"/>
                  </a:lnTo>
                  <a:lnTo>
                    <a:pt x="5306" y="18729"/>
                  </a:lnTo>
                  <a:lnTo>
                    <a:pt x="5256" y="18853"/>
                  </a:lnTo>
                  <a:lnTo>
                    <a:pt x="5207" y="18976"/>
                  </a:lnTo>
                  <a:lnTo>
                    <a:pt x="5182" y="19198"/>
                  </a:lnTo>
                  <a:lnTo>
                    <a:pt x="5207" y="19420"/>
                  </a:lnTo>
                  <a:lnTo>
                    <a:pt x="5232" y="19618"/>
                  </a:lnTo>
                  <a:lnTo>
                    <a:pt x="5331" y="19667"/>
                  </a:lnTo>
                  <a:lnTo>
                    <a:pt x="5405" y="19667"/>
                  </a:lnTo>
                  <a:lnTo>
                    <a:pt x="5602" y="19642"/>
                  </a:lnTo>
                  <a:lnTo>
                    <a:pt x="5775" y="19593"/>
                  </a:lnTo>
                  <a:lnTo>
                    <a:pt x="5972" y="19519"/>
                  </a:lnTo>
                  <a:lnTo>
                    <a:pt x="6145" y="19470"/>
                  </a:lnTo>
                  <a:lnTo>
                    <a:pt x="6244" y="19470"/>
                  </a:lnTo>
                  <a:lnTo>
                    <a:pt x="6342" y="19494"/>
                  </a:lnTo>
                  <a:lnTo>
                    <a:pt x="6416" y="19519"/>
                  </a:lnTo>
                  <a:lnTo>
                    <a:pt x="6515" y="19593"/>
                  </a:lnTo>
                  <a:lnTo>
                    <a:pt x="6589" y="19692"/>
                  </a:lnTo>
                  <a:lnTo>
                    <a:pt x="6688" y="19815"/>
                  </a:lnTo>
                  <a:lnTo>
                    <a:pt x="6885" y="20161"/>
                  </a:lnTo>
                  <a:lnTo>
                    <a:pt x="7058" y="20407"/>
                  </a:lnTo>
                  <a:lnTo>
                    <a:pt x="7206" y="20580"/>
                  </a:lnTo>
                  <a:lnTo>
                    <a:pt x="7280" y="20629"/>
                  </a:lnTo>
                  <a:lnTo>
                    <a:pt x="7379" y="20654"/>
                  </a:lnTo>
                  <a:lnTo>
                    <a:pt x="7453" y="20679"/>
                  </a:lnTo>
                  <a:lnTo>
                    <a:pt x="7551" y="20679"/>
                  </a:lnTo>
                  <a:lnTo>
                    <a:pt x="7798" y="20654"/>
                  </a:lnTo>
                  <a:lnTo>
                    <a:pt x="8094" y="20555"/>
                  </a:lnTo>
                  <a:lnTo>
                    <a:pt x="8489" y="20432"/>
                  </a:lnTo>
                  <a:lnTo>
                    <a:pt x="8686" y="20383"/>
                  </a:lnTo>
                  <a:lnTo>
                    <a:pt x="8884" y="20333"/>
                  </a:lnTo>
                  <a:lnTo>
                    <a:pt x="9057" y="20309"/>
                  </a:lnTo>
                  <a:lnTo>
                    <a:pt x="8983" y="20432"/>
                  </a:lnTo>
                  <a:lnTo>
                    <a:pt x="8662" y="20876"/>
                  </a:lnTo>
                  <a:lnTo>
                    <a:pt x="8366" y="21345"/>
                  </a:lnTo>
                  <a:lnTo>
                    <a:pt x="8242" y="21592"/>
                  </a:lnTo>
                  <a:lnTo>
                    <a:pt x="8144" y="21839"/>
                  </a:lnTo>
                  <a:lnTo>
                    <a:pt x="8070" y="22085"/>
                  </a:lnTo>
                  <a:lnTo>
                    <a:pt x="8020" y="22381"/>
                  </a:lnTo>
                  <a:lnTo>
                    <a:pt x="7996" y="22480"/>
                  </a:lnTo>
                  <a:lnTo>
                    <a:pt x="7971" y="22554"/>
                  </a:lnTo>
                  <a:lnTo>
                    <a:pt x="7921" y="22628"/>
                  </a:lnTo>
                  <a:lnTo>
                    <a:pt x="7847" y="22702"/>
                  </a:lnTo>
                  <a:lnTo>
                    <a:pt x="7699" y="22801"/>
                  </a:lnTo>
                  <a:lnTo>
                    <a:pt x="7551" y="22875"/>
                  </a:lnTo>
                  <a:lnTo>
                    <a:pt x="6737" y="23245"/>
                  </a:lnTo>
                  <a:lnTo>
                    <a:pt x="5947" y="23615"/>
                  </a:lnTo>
                  <a:lnTo>
                    <a:pt x="5577" y="23837"/>
                  </a:lnTo>
                  <a:lnTo>
                    <a:pt x="5207" y="24059"/>
                  </a:lnTo>
                  <a:lnTo>
                    <a:pt x="4862" y="24331"/>
                  </a:lnTo>
                  <a:lnTo>
                    <a:pt x="4541" y="24627"/>
                  </a:lnTo>
                  <a:lnTo>
                    <a:pt x="4393" y="24750"/>
                  </a:lnTo>
                  <a:lnTo>
                    <a:pt x="4319" y="24775"/>
                  </a:lnTo>
                  <a:lnTo>
                    <a:pt x="4245" y="24800"/>
                  </a:lnTo>
                  <a:lnTo>
                    <a:pt x="4195" y="24800"/>
                  </a:lnTo>
                  <a:lnTo>
                    <a:pt x="4121" y="24775"/>
                  </a:lnTo>
                  <a:lnTo>
                    <a:pt x="3949" y="24701"/>
                  </a:lnTo>
                  <a:lnTo>
                    <a:pt x="3825" y="24627"/>
                  </a:lnTo>
                  <a:lnTo>
                    <a:pt x="3677" y="24578"/>
                  </a:lnTo>
                  <a:lnTo>
                    <a:pt x="3406" y="24578"/>
                  </a:lnTo>
                  <a:lnTo>
                    <a:pt x="3282" y="24627"/>
                  </a:lnTo>
                  <a:lnTo>
                    <a:pt x="3159" y="24676"/>
                  </a:lnTo>
                  <a:lnTo>
                    <a:pt x="2912" y="24800"/>
                  </a:lnTo>
                  <a:lnTo>
                    <a:pt x="2665" y="24948"/>
                  </a:lnTo>
                  <a:lnTo>
                    <a:pt x="2419" y="25071"/>
                  </a:lnTo>
                  <a:lnTo>
                    <a:pt x="2172" y="25170"/>
                  </a:lnTo>
                  <a:lnTo>
                    <a:pt x="1901" y="25244"/>
                  </a:lnTo>
                  <a:lnTo>
                    <a:pt x="1629" y="25318"/>
                  </a:lnTo>
                  <a:lnTo>
                    <a:pt x="1382" y="25343"/>
                  </a:lnTo>
                  <a:lnTo>
                    <a:pt x="815" y="25343"/>
                  </a:lnTo>
                  <a:lnTo>
                    <a:pt x="543" y="25318"/>
                  </a:lnTo>
                  <a:lnTo>
                    <a:pt x="445" y="25343"/>
                  </a:lnTo>
                  <a:lnTo>
                    <a:pt x="321" y="25367"/>
                  </a:lnTo>
                  <a:lnTo>
                    <a:pt x="223" y="25441"/>
                  </a:lnTo>
                  <a:lnTo>
                    <a:pt x="124" y="25515"/>
                  </a:lnTo>
                  <a:lnTo>
                    <a:pt x="74" y="25639"/>
                  </a:lnTo>
                  <a:lnTo>
                    <a:pt x="0" y="25787"/>
                  </a:lnTo>
                  <a:lnTo>
                    <a:pt x="173" y="25811"/>
                  </a:lnTo>
                  <a:lnTo>
                    <a:pt x="346" y="25811"/>
                  </a:lnTo>
                  <a:lnTo>
                    <a:pt x="691" y="25762"/>
                  </a:lnTo>
                  <a:lnTo>
                    <a:pt x="1012" y="25713"/>
                  </a:lnTo>
                  <a:lnTo>
                    <a:pt x="1333" y="25663"/>
                  </a:lnTo>
                  <a:lnTo>
                    <a:pt x="2073" y="25589"/>
                  </a:lnTo>
                  <a:lnTo>
                    <a:pt x="2789" y="25491"/>
                  </a:lnTo>
                  <a:lnTo>
                    <a:pt x="3504" y="25367"/>
                  </a:lnTo>
                  <a:lnTo>
                    <a:pt x="4220" y="25219"/>
                  </a:lnTo>
                  <a:lnTo>
                    <a:pt x="4911" y="25046"/>
                  </a:lnTo>
                  <a:lnTo>
                    <a:pt x="5577" y="24824"/>
                  </a:lnTo>
                  <a:lnTo>
                    <a:pt x="6244" y="24602"/>
                  </a:lnTo>
                  <a:lnTo>
                    <a:pt x="6910" y="24331"/>
                  </a:lnTo>
                  <a:lnTo>
                    <a:pt x="7551" y="24059"/>
                  </a:lnTo>
                  <a:lnTo>
                    <a:pt x="8193" y="23739"/>
                  </a:lnTo>
                  <a:lnTo>
                    <a:pt x="8835" y="23418"/>
                  </a:lnTo>
                  <a:lnTo>
                    <a:pt x="9451" y="23048"/>
                  </a:lnTo>
                  <a:lnTo>
                    <a:pt x="10044" y="22653"/>
                  </a:lnTo>
                  <a:lnTo>
                    <a:pt x="10636" y="22258"/>
                  </a:lnTo>
                  <a:lnTo>
                    <a:pt x="11228" y="21814"/>
                  </a:lnTo>
                  <a:lnTo>
                    <a:pt x="11796" y="21345"/>
                  </a:lnTo>
                  <a:lnTo>
                    <a:pt x="11968" y="21197"/>
                  </a:lnTo>
                  <a:lnTo>
                    <a:pt x="12067" y="21074"/>
                  </a:lnTo>
                  <a:lnTo>
                    <a:pt x="12092" y="20975"/>
                  </a:lnTo>
                  <a:lnTo>
                    <a:pt x="12092" y="20926"/>
                  </a:lnTo>
                  <a:lnTo>
                    <a:pt x="12067" y="20876"/>
                  </a:lnTo>
                  <a:lnTo>
                    <a:pt x="11993" y="20802"/>
                  </a:lnTo>
                  <a:lnTo>
                    <a:pt x="11870" y="20753"/>
                  </a:lnTo>
                  <a:lnTo>
                    <a:pt x="11697" y="20703"/>
                  </a:lnTo>
                  <a:lnTo>
                    <a:pt x="11475" y="20654"/>
                  </a:lnTo>
                  <a:lnTo>
                    <a:pt x="12018" y="20235"/>
                  </a:lnTo>
                  <a:lnTo>
                    <a:pt x="12536" y="19815"/>
                  </a:lnTo>
                  <a:lnTo>
                    <a:pt x="13523" y="18927"/>
                  </a:lnTo>
                  <a:lnTo>
                    <a:pt x="14041" y="18507"/>
                  </a:lnTo>
                  <a:lnTo>
                    <a:pt x="14559" y="18088"/>
                  </a:lnTo>
                  <a:lnTo>
                    <a:pt x="15102" y="17693"/>
                  </a:lnTo>
                  <a:lnTo>
                    <a:pt x="15719" y="17323"/>
                  </a:lnTo>
                  <a:lnTo>
                    <a:pt x="15719" y="17323"/>
                  </a:lnTo>
                  <a:lnTo>
                    <a:pt x="15546" y="17767"/>
                  </a:lnTo>
                  <a:lnTo>
                    <a:pt x="15448" y="18014"/>
                  </a:lnTo>
                  <a:lnTo>
                    <a:pt x="15374" y="18088"/>
                  </a:lnTo>
                  <a:lnTo>
                    <a:pt x="15324" y="18137"/>
                  </a:lnTo>
                  <a:lnTo>
                    <a:pt x="15152" y="18236"/>
                  </a:lnTo>
                  <a:lnTo>
                    <a:pt x="15028" y="18285"/>
                  </a:lnTo>
                  <a:lnTo>
                    <a:pt x="14930" y="18335"/>
                  </a:lnTo>
                  <a:lnTo>
                    <a:pt x="14732" y="18458"/>
                  </a:lnTo>
                  <a:lnTo>
                    <a:pt x="14584" y="18606"/>
                  </a:lnTo>
                  <a:lnTo>
                    <a:pt x="14485" y="18754"/>
                  </a:lnTo>
                  <a:lnTo>
                    <a:pt x="14387" y="18951"/>
                  </a:lnTo>
                  <a:lnTo>
                    <a:pt x="14362" y="19149"/>
                  </a:lnTo>
                  <a:lnTo>
                    <a:pt x="14337" y="19346"/>
                  </a:lnTo>
                  <a:lnTo>
                    <a:pt x="14362" y="19568"/>
                  </a:lnTo>
                  <a:lnTo>
                    <a:pt x="14411" y="19815"/>
                  </a:lnTo>
                  <a:lnTo>
                    <a:pt x="14436" y="19914"/>
                  </a:lnTo>
                  <a:lnTo>
                    <a:pt x="14387" y="19988"/>
                  </a:lnTo>
                  <a:lnTo>
                    <a:pt x="14313" y="20062"/>
                  </a:lnTo>
                  <a:lnTo>
                    <a:pt x="14239" y="20136"/>
                  </a:lnTo>
                  <a:lnTo>
                    <a:pt x="14140" y="20185"/>
                  </a:lnTo>
                  <a:lnTo>
                    <a:pt x="14091" y="20284"/>
                  </a:lnTo>
                  <a:lnTo>
                    <a:pt x="14066" y="20407"/>
                  </a:lnTo>
                  <a:lnTo>
                    <a:pt x="14091" y="20531"/>
                  </a:lnTo>
                  <a:lnTo>
                    <a:pt x="14411" y="20457"/>
                  </a:lnTo>
                  <a:lnTo>
                    <a:pt x="14732" y="20358"/>
                  </a:lnTo>
                  <a:lnTo>
                    <a:pt x="15374" y="20111"/>
                  </a:lnTo>
                  <a:lnTo>
                    <a:pt x="15991" y="19914"/>
                  </a:lnTo>
                  <a:lnTo>
                    <a:pt x="16311" y="19840"/>
                  </a:lnTo>
                  <a:lnTo>
                    <a:pt x="16632" y="19766"/>
                  </a:lnTo>
                  <a:lnTo>
                    <a:pt x="16731" y="19741"/>
                  </a:lnTo>
                  <a:lnTo>
                    <a:pt x="16805" y="19716"/>
                  </a:lnTo>
                  <a:lnTo>
                    <a:pt x="16879" y="19642"/>
                  </a:lnTo>
                  <a:lnTo>
                    <a:pt x="16928" y="19593"/>
                  </a:lnTo>
                  <a:lnTo>
                    <a:pt x="17002" y="19445"/>
                  </a:lnTo>
                  <a:lnTo>
                    <a:pt x="17002" y="19297"/>
                  </a:lnTo>
                  <a:lnTo>
                    <a:pt x="17027" y="19050"/>
                  </a:lnTo>
                  <a:lnTo>
                    <a:pt x="17052" y="18853"/>
                  </a:lnTo>
                  <a:lnTo>
                    <a:pt x="17076" y="18705"/>
                  </a:lnTo>
                  <a:lnTo>
                    <a:pt x="17150" y="18581"/>
                  </a:lnTo>
                  <a:lnTo>
                    <a:pt x="17224" y="18483"/>
                  </a:lnTo>
                  <a:lnTo>
                    <a:pt x="17298" y="18409"/>
                  </a:lnTo>
                  <a:lnTo>
                    <a:pt x="17397" y="18359"/>
                  </a:lnTo>
                  <a:lnTo>
                    <a:pt x="17520" y="18335"/>
                  </a:lnTo>
                  <a:lnTo>
                    <a:pt x="17619" y="18310"/>
                  </a:lnTo>
                  <a:lnTo>
                    <a:pt x="17767" y="18310"/>
                  </a:lnTo>
                  <a:lnTo>
                    <a:pt x="18039" y="18335"/>
                  </a:lnTo>
                  <a:lnTo>
                    <a:pt x="18582" y="18433"/>
                  </a:lnTo>
                  <a:lnTo>
                    <a:pt x="18779" y="18483"/>
                  </a:lnTo>
                  <a:lnTo>
                    <a:pt x="18976" y="18532"/>
                  </a:lnTo>
                  <a:lnTo>
                    <a:pt x="19149" y="18631"/>
                  </a:lnTo>
                  <a:lnTo>
                    <a:pt x="19297" y="18729"/>
                  </a:lnTo>
                  <a:lnTo>
                    <a:pt x="19569" y="19001"/>
                  </a:lnTo>
                  <a:lnTo>
                    <a:pt x="19865" y="19248"/>
                  </a:lnTo>
                  <a:lnTo>
                    <a:pt x="20062" y="19445"/>
                  </a:lnTo>
                  <a:lnTo>
                    <a:pt x="20284" y="19593"/>
                  </a:lnTo>
                  <a:lnTo>
                    <a:pt x="20506" y="19716"/>
                  </a:lnTo>
                  <a:lnTo>
                    <a:pt x="20728" y="19815"/>
                  </a:lnTo>
                  <a:lnTo>
                    <a:pt x="20975" y="19889"/>
                  </a:lnTo>
                  <a:lnTo>
                    <a:pt x="21222" y="19914"/>
                  </a:lnTo>
                  <a:lnTo>
                    <a:pt x="21469" y="19889"/>
                  </a:lnTo>
                  <a:lnTo>
                    <a:pt x="21765" y="19790"/>
                  </a:lnTo>
                  <a:lnTo>
                    <a:pt x="21938" y="19766"/>
                  </a:lnTo>
                  <a:lnTo>
                    <a:pt x="22110" y="19766"/>
                  </a:lnTo>
                  <a:lnTo>
                    <a:pt x="22283" y="19790"/>
                  </a:lnTo>
                  <a:lnTo>
                    <a:pt x="22480" y="19840"/>
                  </a:lnTo>
                  <a:lnTo>
                    <a:pt x="23517" y="20309"/>
                  </a:lnTo>
                  <a:lnTo>
                    <a:pt x="24035" y="20555"/>
                  </a:lnTo>
                  <a:lnTo>
                    <a:pt x="24529" y="20827"/>
                  </a:lnTo>
                  <a:lnTo>
                    <a:pt x="25022" y="21098"/>
                  </a:lnTo>
                  <a:lnTo>
                    <a:pt x="25516" y="21394"/>
                  </a:lnTo>
                  <a:lnTo>
                    <a:pt x="25984" y="21715"/>
                  </a:lnTo>
                  <a:lnTo>
                    <a:pt x="26453" y="22061"/>
                  </a:lnTo>
                  <a:lnTo>
                    <a:pt x="26823" y="22381"/>
                  </a:lnTo>
                  <a:lnTo>
                    <a:pt x="27144" y="22752"/>
                  </a:lnTo>
                  <a:lnTo>
                    <a:pt x="27440" y="23122"/>
                  </a:lnTo>
                  <a:lnTo>
                    <a:pt x="27687" y="23541"/>
                  </a:lnTo>
                  <a:lnTo>
                    <a:pt x="28008" y="24133"/>
                  </a:lnTo>
                  <a:lnTo>
                    <a:pt x="28353" y="24701"/>
                  </a:lnTo>
                  <a:lnTo>
                    <a:pt x="28748" y="25219"/>
                  </a:lnTo>
                  <a:lnTo>
                    <a:pt x="29168" y="25737"/>
                  </a:lnTo>
                  <a:lnTo>
                    <a:pt x="29612" y="26256"/>
                  </a:lnTo>
                  <a:lnTo>
                    <a:pt x="30056" y="26749"/>
                  </a:lnTo>
                  <a:lnTo>
                    <a:pt x="30969" y="27711"/>
                  </a:lnTo>
                  <a:lnTo>
                    <a:pt x="31117" y="27860"/>
                  </a:lnTo>
                  <a:lnTo>
                    <a:pt x="31265" y="27983"/>
                  </a:lnTo>
                  <a:lnTo>
                    <a:pt x="31438" y="28082"/>
                  </a:lnTo>
                  <a:lnTo>
                    <a:pt x="31586" y="28131"/>
                  </a:lnTo>
                  <a:lnTo>
                    <a:pt x="31734" y="28180"/>
                  </a:lnTo>
                  <a:lnTo>
                    <a:pt x="31907" y="28205"/>
                  </a:lnTo>
                  <a:lnTo>
                    <a:pt x="32227" y="28205"/>
                  </a:lnTo>
                  <a:lnTo>
                    <a:pt x="32548" y="28156"/>
                  </a:lnTo>
                  <a:lnTo>
                    <a:pt x="32869" y="28082"/>
                  </a:lnTo>
                  <a:lnTo>
                    <a:pt x="33215" y="28008"/>
                  </a:lnTo>
                  <a:lnTo>
                    <a:pt x="33535" y="27958"/>
                  </a:lnTo>
                  <a:lnTo>
                    <a:pt x="33634" y="27934"/>
                  </a:lnTo>
                  <a:lnTo>
                    <a:pt x="33708" y="27860"/>
                  </a:lnTo>
                  <a:lnTo>
                    <a:pt x="33807" y="27662"/>
                  </a:lnTo>
                  <a:lnTo>
                    <a:pt x="33881" y="27514"/>
                  </a:lnTo>
                  <a:lnTo>
                    <a:pt x="33930" y="27341"/>
                  </a:lnTo>
                  <a:lnTo>
                    <a:pt x="33955" y="27144"/>
                  </a:lnTo>
                  <a:lnTo>
                    <a:pt x="33955" y="26947"/>
                  </a:lnTo>
                  <a:lnTo>
                    <a:pt x="33955" y="26749"/>
                  </a:lnTo>
                  <a:lnTo>
                    <a:pt x="33930" y="26576"/>
                  </a:lnTo>
                  <a:lnTo>
                    <a:pt x="33881" y="26379"/>
                  </a:lnTo>
                  <a:lnTo>
                    <a:pt x="33807" y="26182"/>
                  </a:lnTo>
                  <a:lnTo>
                    <a:pt x="33733" y="26009"/>
                  </a:lnTo>
                  <a:lnTo>
                    <a:pt x="33634" y="25836"/>
                  </a:lnTo>
                  <a:lnTo>
                    <a:pt x="33535" y="25688"/>
                  </a:lnTo>
                  <a:lnTo>
                    <a:pt x="33412" y="25540"/>
                  </a:lnTo>
                  <a:lnTo>
                    <a:pt x="33289" y="25417"/>
                  </a:lnTo>
                  <a:lnTo>
                    <a:pt x="33140" y="25318"/>
                  </a:lnTo>
                  <a:lnTo>
                    <a:pt x="32968" y="25244"/>
                  </a:lnTo>
                  <a:lnTo>
                    <a:pt x="32820" y="25170"/>
                  </a:lnTo>
                  <a:lnTo>
                    <a:pt x="32499" y="25096"/>
                  </a:lnTo>
                  <a:lnTo>
                    <a:pt x="32227" y="24948"/>
                  </a:lnTo>
                  <a:lnTo>
                    <a:pt x="31981" y="24800"/>
                  </a:lnTo>
                  <a:lnTo>
                    <a:pt x="31759" y="24627"/>
                  </a:lnTo>
                  <a:lnTo>
                    <a:pt x="31537" y="24430"/>
                  </a:lnTo>
                  <a:lnTo>
                    <a:pt x="31339" y="24232"/>
                  </a:lnTo>
                  <a:lnTo>
                    <a:pt x="30969" y="23788"/>
                  </a:lnTo>
                  <a:lnTo>
                    <a:pt x="30525" y="23220"/>
                  </a:lnTo>
                  <a:lnTo>
                    <a:pt x="30130" y="22628"/>
                  </a:lnTo>
                  <a:lnTo>
                    <a:pt x="29316" y="21444"/>
                  </a:lnTo>
                  <a:lnTo>
                    <a:pt x="29020" y="21024"/>
                  </a:lnTo>
                  <a:lnTo>
                    <a:pt x="28773" y="20728"/>
                  </a:lnTo>
                  <a:lnTo>
                    <a:pt x="28674" y="20605"/>
                  </a:lnTo>
                  <a:lnTo>
                    <a:pt x="28575" y="20531"/>
                  </a:lnTo>
                  <a:lnTo>
                    <a:pt x="28477" y="20481"/>
                  </a:lnTo>
                  <a:lnTo>
                    <a:pt x="28378" y="20432"/>
                  </a:lnTo>
                  <a:lnTo>
                    <a:pt x="28279" y="20432"/>
                  </a:lnTo>
                  <a:lnTo>
                    <a:pt x="28156" y="20457"/>
                  </a:lnTo>
                  <a:lnTo>
                    <a:pt x="28033" y="20481"/>
                  </a:lnTo>
                  <a:lnTo>
                    <a:pt x="27884" y="20555"/>
                  </a:lnTo>
                  <a:lnTo>
                    <a:pt x="27539" y="20753"/>
                  </a:lnTo>
                  <a:lnTo>
                    <a:pt x="27095" y="21024"/>
                  </a:lnTo>
                  <a:lnTo>
                    <a:pt x="26897" y="21172"/>
                  </a:lnTo>
                  <a:lnTo>
                    <a:pt x="26799" y="21246"/>
                  </a:lnTo>
                  <a:lnTo>
                    <a:pt x="26675" y="21320"/>
                  </a:lnTo>
                  <a:lnTo>
                    <a:pt x="26577" y="21345"/>
                  </a:lnTo>
                  <a:lnTo>
                    <a:pt x="26453" y="21345"/>
                  </a:lnTo>
                  <a:lnTo>
                    <a:pt x="26305" y="21320"/>
                  </a:lnTo>
                  <a:lnTo>
                    <a:pt x="26182" y="21197"/>
                  </a:lnTo>
                  <a:lnTo>
                    <a:pt x="25836" y="20926"/>
                  </a:lnTo>
                  <a:lnTo>
                    <a:pt x="25466" y="20654"/>
                  </a:lnTo>
                  <a:lnTo>
                    <a:pt x="25293" y="20506"/>
                  </a:lnTo>
                  <a:lnTo>
                    <a:pt x="25145" y="20358"/>
                  </a:lnTo>
                  <a:lnTo>
                    <a:pt x="25022" y="20210"/>
                  </a:lnTo>
                  <a:lnTo>
                    <a:pt x="24923" y="20037"/>
                  </a:lnTo>
                  <a:lnTo>
                    <a:pt x="24825" y="19815"/>
                  </a:lnTo>
                  <a:lnTo>
                    <a:pt x="24677" y="19642"/>
                  </a:lnTo>
                  <a:lnTo>
                    <a:pt x="24529" y="19544"/>
                  </a:lnTo>
                  <a:lnTo>
                    <a:pt x="24380" y="19494"/>
                  </a:lnTo>
                  <a:lnTo>
                    <a:pt x="24208" y="19470"/>
                  </a:lnTo>
                  <a:lnTo>
                    <a:pt x="24035" y="19494"/>
                  </a:lnTo>
                  <a:lnTo>
                    <a:pt x="23665" y="19568"/>
                  </a:lnTo>
                  <a:lnTo>
                    <a:pt x="23541" y="19593"/>
                  </a:lnTo>
                  <a:lnTo>
                    <a:pt x="23393" y="19593"/>
                  </a:lnTo>
                  <a:lnTo>
                    <a:pt x="23295" y="19568"/>
                  </a:lnTo>
                  <a:lnTo>
                    <a:pt x="23196" y="19544"/>
                  </a:lnTo>
                  <a:lnTo>
                    <a:pt x="23122" y="19470"/>
                  </a:lnTo>
                  <a:lnTo>
                    <a:pt x="23073" y="19371"/>
                  </a:lnTo>
                  <a:lnTo>
                    <a:pt x="23048" y="19248"/>
                  </a:lnTo>
                  <a:lnTo>
                    <a:pt x="23023" y="19050"/>
                  </a:lnTo>
                  <a:lnTo>
                    <a:pt x="23048" y="17644"/>
                  </a:lnTo>
                  <a:lnTo>
                    <a:pt x="23048" y="16237"/>
                  </a:lnTo>
                  <a:lnTo>
                    <a:pt x="23073" y="14806"/>
                  </a:lnTo>
                  <a:lnTo>
                    <a:pt x="23122" y="13399"/>
                  </a:lnTo>
                  <a:lnTo>
                    <a:pt x="23171" y="12240"/>
                  </a:lnTo>
                  <a:lnTo>
                    <a:pt x="23196" y="11055"/>
                  </a:lnTo>
                  <a:lnTo>
                    <a:pt x="23196" y="9871"/>
                  </a:lnTo>
                  <a:lnTo>
                    <a:pt x="23171" y="8686"/>
                  </a:lnTo>
                  <a:lnTo>
                    <a:pt x="23122" y="7526"/>
                  </a:lnTo>
                  <a:lnTo>
                    <a:pt x="23073" y="6342"/>
                  </a:lnTo>
                  <a:lnTo>
                    <a:pt x="22974" y="5182"/>
                  </a:lnTo>
                  <a:lnTo>
                    <a:pt x="22875" y="3998"/>
                  </a:lnTo>
                  <a:lnTo>
                    <a:pt x="22875" y="3899"/>
                  </a:lnTo>
                  <a:lnTo>
                    <a:pt x="22826" y="3776"/>
                  </a:lnTo>
                  <a:lnTo>
                    <a:pt x="22678" y="3554"/>
                  </a:lnTo>
                  <a:lnTo>
                    <a:pt x="22505" y="3307"/>
                  </a:lnTo>
                  <a:lnTo>
                    <a:pt x="22258" y="3060"/>
                  </a:lnTo>
                  <a:lnTo>
                    <a:pt x="22036" y="2863"/>
                  </a:lnTo>
                  <a:lnTo>
                    <a:pt x="21789" y="2715"/>
                  </a:lnTo>
                  <a:lnTo>
                    <a:pt x="21666" y="2665"/>
                  </a:lnTo>
                  <a:lnTo>
                    <a:pt x="21567" y="2641"/>
                  </a:lnTo>
                  <a:lnTo>
                    <a:pt x="21493" y="2641"/>
                  </a:lnTo>
                  <a:lnTo>
                    <a:pt x="21395" y="2665"/>
                  </a:lnTo>
                  <a:lnTo>
                    <a:pt x="21173" y="2739"/>
                  </a:lnTo>
                  <a:lnTo>
                    <a:pt x="20926" y="2789"/>
                  </a:lnTo>
                  <a:lnTo>
                    <a:pt x="20704" y="2789"/>
                  </a:lnTo>
                  <a:lnTo>
                    <a:pt x="20482" y="2764"/>
                  </a:lnTo>
                  <a:lnTo>
                    <a:pt x="20284" y="2690"/>
                  </a:lnTo>
                  <a:lnTo>
                    <a:pt x="20062" y="2616"/>
                  </a:lnTo>
                  <a:lnTo>
                    <a:pt x="19643" y="2443"/>
                  </a:lnTo>
                  <a:lnTo>
                    <a:pt x="19050" y="2172"/>
                  </a:lnTo>
                  <a:lnTo>
                    <a:pt x="18754" y="2048"/>
                  </a:lnTo>
                  <a:lnTo>
                    <a:pt x="18458" y="1925"/>
                  </a:lnTo>
                  <a:lnTo>
                    <a:pt x="18162" y="1802"/>
                  </a:lnTo>
                  <a:lnTo>
                    <a:pt x="17841" y="1727"/>
                  </a:lnTo>
                  <a:lnTo>
                    <a:pt x="17520" y="1703"/>
                  </a:lnTo>
                  <a:lnTo>
                    <a:pt x="16928" y="1703"/>
                  </a:lnTo>
                  <a:lnTo>
                    <a:pt x="16805" y="1653"/>
                  </a:lnTo>
                  <a:lnTo>
                    <a:pt x="16706" y="1604"/>
                  </a:lnTo>
                  <a:lnTo>
                    <a:pt x="16484" y="1431"/>
                  </a:lnTo>
                  <a:lnTo>
                    <a:pt x="16336" y="1259"/>
                  </a:lnTo>
                  <a:lnTo>
                    <a:pt x="16114" y="1037"/>
                  </a:lnTo>
                  <a:lnTo>
                    <a:pt x="15892" y="864"/>
                  </a:lnTo>
                  <a:lnTo>
                    <a:pt x="15645" y="716"/>
                  </a:lnTo>
                  <a:lnTo>
                    <a:pt x="15374" y="592"/>
                  </a:lnTo>
                  <a:lnTo>
                    <a:pt x="14831" y="370"/>
                  </a:lnTo>
                  <a:lnTo>
                    <a:pt x="14559" y="247"/>
                  </a:lnTo>
                  <a:lnTo>
                    <a:pt x="14313" y="99"/>
                  </a:lnTo>
                  <a:lnTo>
                    <a:pt x="14214" y="50"/>
                  </a:lnTo>
                  <a:lnTo>
                    <a:pt x="140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grpSp>
          <p:nvGrpSpPr>
            <p:cNvPr id="157" name="Google Shape;3152;p45">
              <a:extLst>
                <a:ext uri="{FF2B5EF4-FFF2-40B4-BE49-F238E27FC236}">
                  <a16:creationId xmlns:a16="http://schemas.microsoft.com/office/drawing/2014/main" id="{D2C6D0FA-8656-48B9-8D73-52291BAA3B79}"/>
                </a:ext>
              </a:extLst>
            </p:cNvPr>
            <p:cNvGrpSpPr/>
            <p:nvPr/>
          </p:nvGrpSpPr>
          <p:grpSpPr>
            <a:xfrm>
              <a:off x="908405" y="4125763"/>
              <a:ext cx="386721" cy="264876"/>
              <a:chOff x="1831318" y="4138138"/>
              <a:chExt cx="386721" cy="264876"/>
            </a:xfrm>
          </p:grpSpPr>
          <p:sp>
            <p:nvSpPr>
              <p:cNvPr id="158" name="Google Shape;3153;p45">
                <a:extLst>
                  <a:ext uri="{FF2B5EF4-FFF2-40B4-BE49-F238E27FC236}">
                    <a16:creationId xmlns:a16="http://schemas.microsoft.com/office/drawing/2014/main" id="{38CB1056-0FEB-4D04-9A21-0DF9D8335FBE}"/>
                  </a:ext>
                </a:extLst>
              </p:cNvPr>
              <p:cNvSpPr/>
              <p:nvPr/>
            </p:nvSpPr>
            <p:spPr>
              <a:xfrm>
                <a:off x="2125644" y="4301281"/>
                <a:ext cx="92394" cy="101733"/>
              </a:xfrm>
              <a:custGeom>
                <a:avLst/>
                <a:gdLst/>
                <a:ahLst/>
                <a:cxnLst/>
                <a:rect l="l" t="t" r="r" b="b"/>
                <a:pathLst>
                  <a:path w="4640" h="5109" extrusionOk="0">
                    <a:moveTo>
                      <a:pt x="666" y="0"/>
                    </a:moveTo>
                    <a:lnTo>
                      <a:pt x="617" y="25"/>
                    </a:lnTo>
                    <a:lnTo>
                      <a:pt x="568" y="50"/>
                    </a:lnTo>
                    <a:lnTo>
                      <a:pt x="518" y="99"/>
                    </a:lnTo>
                    <a:lnTo>
                      <a:pt x="494" y="148"/>
                    </a:lnTo>
                    <a:lnTo>
                      <a:pt x="494" y="222"/>
                    </a:lnTo>
                    <a:lnTo>
                      <a:pt x="568" y="420"/>
                    </a:lnTo>
                    <a:lnTo>
                      <a:pt x="592" y="518"/>
                    </a:lnTo>
                    <a:lnTo>
                      <a:pt x="617" y="642"/>
                    </a:lnTo>
                    <a:lnTo>
                      <a:pt x="691" y="864"/>
                    </a:lnTo>
                    <a:lnTo>
                      <a:pt x="716" y="987"/>
                    </a:lnTo>
                    <a:lnTo>
                      <a:pt x="691" y="1086"/>
                    </a:lnTo>
                    <a:lnTo>
                      <a:pt x="642" y="1185"/>
                    </a:lnTo>
                    <a:lnTo>
                      <a:pt x="518" y="1283"/>
                    </a:lnTo>
                    <a:lnTo>
                      <a:pt x="272" y="1456"/>
                    </a:lnTo>
                    <a:lnTo>
                      <a:pt x="198" y="1555"/>
                    </a:lnTo>
                    <a:lnTo>
                      <a:pt x="124" y="1654"/>
                    </a:lnTo>
                    <a:lnTo>
                      <a:pt x="74" y="1752"/>
                    </a:lnTo>
                    <a:lnTo>
                      <a:pt x="50" y="1851"/>
                    </a:lnTo>
                    <a:lnTo>
                      <a:pt x="0" y="2048"/>
                    </a:lnTo>
                    <a:lnTo>
                      <a:pt x="25" y="2246"/>
                    </a:lnTo>
                    <a:lnTo>
                      <a:pt x="74" y="2468"/>
                    </a:lnTo>
                    <a:lnTo>
                      <a:pt x="173" y="2665"/>
                    </a:lnTo>
                    <a:lnTo>
                      <a:pt x="272" y="2887"/>
                    </a:lnTo>
                    <a:lnTo>
                      <a:pt x="370" y="3085"/>
                    </a:lnTo>
                    <a:lnTo>
                      <a:pt x="444" y="3282"/>
                    </a:lnTo>
                    <a:lnTo>
                      <a:pt x="494" y="3480"/>
                    </a:lnTo>
                    <a:lnTo>
                      <a:pt x="543" y="3702"/>
                    </a:lnTo>
                    <a:lnTo>
                      <a:pt x="568" y="3899"/>
                    </a:lnTo>
                    <a:lnTo>
                      <a:pt x="592" y="4121"/>
                    </a:lnTo>
                    <a:lnTo>
                      <a:pt x="592" y="4541"/>
                    </a:lnTo>
                    <a:lnTo>
                      <a:pt x="592" y="4664"/>
                    </a:lnTo>
                    <a:lnTo>
                      <a:pt x="617" y="4763"/>
                    </a:lnTo>
                    <a:lnTo>
                      <a:pt x="666" y="4837"/>
                    </a:lnTo>
                    <a:lnTo>
                      <a:pt x="716" y="4911"/>
                    </a:lnTo>
                    <a:lnTo>
                      <a:pt x="889" y="4985"/>
                    </a:lnTo>
                    <a:lnTo>
                      <a:pt x="1086" y="5059"/>
                    </a:lnTo>
                    <a:lnTo>
                      <a:pt x="1283" y="5108"/>
                    </a:lnTo>
                    <a:lnTo>
                      <a:pt x="1431" y="5108"/>
                    </a:lnTo>
                    <a:lnTo>
                      <a:pt x="1505" y="5059"/>
                    </a:lnTo>
                    <a:lnTo>
                      <a:pt x="1555" y="5009"/>
                    </a:lnTo>
                    <a:lnTo>
                      <a:pt x="1604" y="4935"/>
                    </a:lnTo>
                    <a:lnTo>
                      <a:pt x="1654" y="4837"/>
                    </a:lnTo>
                    <a:lnTo>
                      <a:pt x="1728" y="4689"/>
                    </a:lnTo>
                    <a:lnTo>
                      <a:pt x="1826" y="4565"/>
                    </a:lnTo>
                    <a:lnTo>
                      <a:pt x="1925" y="4467"/>
                    </a:lnTo>
                    <a:lnTo>
                      <a:pt x="2048" y="4368"/>
                    </a:lnTo>
                    <a:lnTo>
                      <a:pt x="2295" y="4220"/>
                    </a:lnTo>
                    <a:lnTo>
                      <a:pt x="2567" y="4096"/>
                    </a:lnTo>
                    <a:lnTo>
                      <a:pt x="3332" y="3800"/>
                    </a:lnTo>
                    <a:lnTo>
                      <a:pt x="4096" y="3554"/>
                    </a:lnTo>
                    <a:lnTo>
                      <a:pt x="4294" y="3480"/>
                    </a:lnTo>
                    <a:lnTo>
                      <a:pt x="4467" y="3356"/>
                    </a:lnTo>
                    <a:lnTo>
                      <a:pt x="4516" y="3282"/>
                    </a:lnTo>
                    <a:lnTo>
                      <a:pt x="4565" y="3208"/>
                    </a:lnTo>
                    <a:lnTo>
                      <a:pt x="4615" y="3109"/>
                    </a:lnTo>
                    <a:lnTo>
                      <a:pt x="4639" y="3011"/>
                    </a:lnTo>
                    <a:lnTo>
                      <a:pt x="4639" y="2912"/>
                    </a:lnTo>
                    <a:lnTo>
                      <a:pt x="4590" y="2838"/>
                    </a:lnTo>
                    <a:lnTo>
                      <a:pt x="4541" y="2789"/>
                    </a:lnTo>
                    <a:lnTo>
                      <a:pt x="4491" y="2739"/>
                    </a:lnTo>
                    <a:lnTo>
                      <a:pt x="4343" y="2641"/>
                    </a:lnTo>
                    <a:lnTo>
                      <a:pt x="4220" y="2542"/>
                    </a:lnTo>
                    <a:lnTo>
                      <a:pt x="4146" y="2468"/>
                    </a:lnTo>
                    <a:lnTo>
                      <a:pt x="4022" y="2394"/>
                    </a:lnTo>
                    <a:lnTo>
                      <a:pt x="3800" y="2270"/>
                    </a:lnTo>
                    <a:lnTo>
                      <a:pt x="3702" y="2172"/>
                    </a:lnTo>
                    <a:lnTo>
                      <a:pt x="3628" y="2073"/>
                    </a:lnTo>
                    <a:lnTo>
                      <a:pt x="3554" y="1974"/>
                    </a:lnTo>
                    <a:lnTo>
                      <a:pt x="3529" y="1826"/>
                    </a:lnTo>
                    <a:lnTo>
                      <a:pt x="3529" y="1678"/>
                    </a:lnTo>
                    <a:lnTo>
                      <a:pt x="3504" y="1555"/>
                    </a:lnTo>
                    <a:lnTo>
                      <a:pt x="3430" y="1456"/>
                    </a:lnTo>
                    <a:lnTo>
                      <a:pt x="3381" y="1357"/>
                    </a:lnTo>
                    <a:lnTo>
                      <a:pt x="3282" y="1283"/>
                    </a:lnTo>
                    <a:lnTo>
                      <a:pt x="3183" y="1209"/>
                    </a:lnTo>
                    <a:lnTo>
                      <a:pt x="2986" y="1086"/>
                    </a:lnTo>
                    <a:lnTo>
                      <a:pt x="938" y="99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59" name="Google Shape;3154;p45">
                <a:extLst>
                  <a:ext uri="{FF2B5EF4-FFF2-40B4-BE49-F238E27FC236}">
                    <a16:creationId xmlns:a16="http://schemas.microsoft.com/office/drawing/2014/main" id="{A11346ED-24FB-46FF-A0FE-5BD15A460A03}"/>
                  </a:ext>
                </a:extLst>
              </p:cNvPr>
              <p:cNvSpPr/>
              <p:nvPr/>
            </p:nvSpPr>
            <p:spPr>
              <a:xfrm>
                <a:off x="2072578" y="4236406"/>
                <a:ext cx="51613" cy="3196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605" extrusionOk="0">
                    <a:moveTo>
                      <a:pt x="222" y="1"/>
                    </a:moveTo>
                    <a:lnTo>
                      <a:pt x="173" y="26"/>
                    </a:lnTo>
                    <a:lnTo>
                      <a:pt x="99" y="75"/>
                    </a:lnTo>
                    <a:lnTo>
                      <a:pt x="50" y="174"/>
                    </a:lnTo>
                    <a:lnTo>
                      <a:pt x="0" y="272"/>
                    </a:lnTo>
                    <a:lnTo>
                      <a:pt x="0" y="371"/>
                    </a:lnTo>
                    <a:lnTo>
                      <a:pt x="0" y="470"/>
                    </a:lnTo>
                    <a:lnTo>
                      <a:pt x="25" y="569"/>
                    </a:lnTo>
                    <a:lnTo>
                      <a:pt x="50" y="618"/>
                    </a:lnTo>
                    <a:lnTo>
                      <a:pt x="124" y="692"/>
                    </a:lnTo>
                    <a:lnTo>
                      <a:pt x="198" y="717"/>
                    </a:lnTo>
                    <a:lnTo>
                      <a:pt x="296" y="741"/>
                    </a:lnTo>
                    <a:lnTo>
                      <a:pt x="444" y="741"/>
                    </a:lnTo>
                    <a:lnTo>
                      <a:pt x="568" y="791"/>
                    </a:lnTo>
                    <a:lnTo>
                      <a:pt x="666" y="840"/>
                    </a:lnTo>
                    <a:lnTo>
                      <a:pt x="741" y="889"/>
                    </a:lnTo>
                    <a:lnTo>
                      <a:pt x="815" y="963"/>
                    </a:lnTo>
                    <a:lnTo>
                      <a:pt x="889" y="1062"/>
                    </a:lnTo>
                    <a:lnTo>
                      <a:pt x="987" y="1284"/>
                    </a:lnTo>
                    <a:lnTo>
                      <a:pt x="1037" y="1432"/>
                    </a:lnTo>
                    <a:lnTo>
                      <a:pt x="1135" y="1531"/>
                    </a:lnTo>
                    <a:lnTo>
                      <a:pt x="1209" y="1580"/>
                    </a:lnTo>
                    <a:lnTo>
                      <a:pt x="1333" y="1605"/>
                    </a:lnTo>
                    <a:lnTo>
                      <a:pt x="1431" y="1605"/>
                    </a:lnTo>
                    <a:lnTo>
                      <a:pt x="1555" y="1580"/>
                    </a:lnTo>
                    <a:lnTo>
                      <a:pt x="1777" y="1482"/>
                    </a:lnTo>
                    <a:lnTo>
                      <a:pt x="1999" y="1408"/>
                    </a:lnTo>
                    <a:lnTo>
                      <a:pt x="2246" y="1309"/>
                    </a:lnTo>
                    <a:lnTo>
                      <a:pt x="2344" y="1259"/>
                    </a:lnTo>
                    <a:lnTo>
                      <a:pt x="2443" y="1185"/>
                    </a:lnTo>
                    <a:lnTo>
                      <a:pt x="2517" y="1087"/>
                    </a:lnTo>
                    <a:lnTo>
                      <a:pt x="2591" y="939"/>
                    </a:lnTo>
                    <a:lnTo>
                      <a:pt x="2394" y="815"/>
                    </a:lnTo>
                    <a:lnTo>
                      <a:pt x="2295" y="741"/>
                    </a:lnTo>
                    <a:lnTo>
                      <a:pt x="2221" y="667"/>
                    </a:lnTo>
                    <a:lnTo>
                      <a:pt x="2122" y="593"/>
                    </a:lnTo>
                    <a:lnTo>
                      <a:pt x="2048" y="519"/>
                    </a:lnTo>
                    <a:lnTo>
                      <a:pt x="1950" y="470"/>
                    </a:lnTo>
                    <a:lnTo>
                      <a:pt x="1826" y="420"/>
                    </a:lnTo>
                    <a:lnTo>
                      <a:pt x="1604" y="396"/>
                    </a:lnTo>
                    <a:lnTo>
                      <a:pt x="1382" y="371"/>
                    </a:lnTo>
                    <a:lnTo>
                      <a:pt x="938" y="371"/>
                    </a:lnTo>
                    <a:lnTo>
                      <a:pt x="716" y="322"/>
                    </a:lnTo>
                    <a:lnTo>
                      <a:pt x="617" y="272"/>
                    </a:lnTo>
                    <a:lnTo>
                      <a:pt x="518" y="198"/>
                    </a:lnTo>
                    <a:lnTo>
                      <a:pt x="420" y="100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60" name="Google Shape;3155;p45">
                <a:extLst>
                  <a:ext uri="{FF2B5EF4-FFF2-40B4-BE49-F238E27FC236}">
                    <a16:creationId xmlns:a16="http://schemas.microsoft.com/office/drawing/2014/main" id="{CBF55AD4-ADB3-4EB3-8756-55E2FA5178D3}"/>
                  </a:ext>
                </a:extLst>
              </p:cNvPr>
              <p:cNvSpPr/>
              <p:nvPr/>
            </p:nvSpPr>
            <p:spPr>
              <a:xfrm>
                <a:off x="1952684" y="4182862"/>
                <a:ext cx="36858" cy="29013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457" extrusionOk="0">
                    <a:moveTo>
                      <a:pt x="839" y="0"/>
                    </a:moveTo>
                    <a:lnTo>
                      <a:pt x="296" y="222"/>
                    </a:lnTo>
                    <a:lnTo>
                      <a:pt x="74" y="346"/>
                    </a:lnTo>
                    <a:lnTo>
                      <a:pt x="0" y="420"/>
                    </a:lnTo>
                    <a:lnTo>
                      <a:pt x="0" y="469"/>
                    </a:lnTo>
                    <a:lnTo>
                      <a:pt x="0" y="617"/>
                    </a:lnTo>
                    <a:lnTo>
                      <a:pt x="50" y="765"/>
                    </a:lnTo>
                    <a:lnTo>
                      <a:pt x="99" y="889"/>
                    </a:lnTo>
                    <a:lnTo>
                      <a:pt x="148" y="987"/>
                    </a:lnTo>
                    <a:lnTo>
                      <a:pt x="222" y="1086"/>
                    </a:lnTo>
                    <a:lnTo>
                      <a:pt x="321" y="1160"/>
                    </a:lnTo>
                    <a:lnTo>
                      <a:pt x="494" y="1259"/>
                    </a:lnTo>
                    <a:lnTo>
                      <a:pt x="716" y="1333"/>
                    </a:lnTo>
                    <a:lnTo>
                      <a:pt x="963" y="1382"/>
                    </a:lnTo>
                    <a:lnTo>
                      <a:pt x="1481" y="1407"/>
                    </a:lnTo>
                    <a:lnTo>
                      <a:pt x="1604" y="1431"/>
                    </a:lnTo>
                    <a:lnTo>
                      <a:pt x="1703" y="1456"/>
                    </a:lnTo>
                    <a:lnTo>
                      <a:pt x="1752" y="1456"/>
                    </a:lnTo>
                    <a:lnTo>
                      <a:pt x="1802" y="1431"/>
                    </a:lnTo>
                    <a:lnTo>
                      <a:pt x="1826" y="1382"/>
                    </a:lnTo>
                    <a:lnTo>
                      <a:pt x="1851" y="1308"/>
                    </a:lnTo>
                    <a:lnTo>
                      <a:pt x="1826" y="1209"/>
                    </a:lnTo>
                    <a:lnTo>
                      <a:pt x="1728" y="1061"/>
                    </a:lnTo>
                    <a:lnTo>
                      <a:pt x="1382" y="592"/>
                    </a:lnTo>
                    <a:lnTo>
                      <a:pt x="1037" y="173"/>
                    </a:lnTo>
                    <a:lnTo>
                      <a:pt x="913" y="25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61" name="Google Shape;3156;p45">
                <a:extLst>
                  <a:ext uri="{FF2B5EF4-FFF2-40B4-BE49-F238E27FC236}">
                    <a16:creationId xmlns:a16="http://schemas.microsoft.com/office/drawing/2014/main" id="{C615829A-CCBC-4F50-B1B2-7499ADEF5AAE}"/>
                  </a:ext>
                </a:extLst>
              </p:cNvPr>
              <p:cNvSpPr/>
              <p:nvPr/>
            </p:nvSpPr>
            <p:spPr>
              <a:xfrm>
                <a:off x="1831318" y="4138138"/>
                <a:ext cx="30964" cy="24094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1210" extrusionOk="0">
                    <a:moveTo>
                      <a:pt x="1135" y="1"/>
                    </a:moveTo>
                    <a:lnTo>
                      <a:pt x="1037" y="25"/>
                    </a:lnTo>
                    <a:lnTo>
                      <a:pt x="716" y="75"/>
                    </a:lnTo>
                    <a:lnTo>
                      <a:pt x="543" y="124"/>
                    </a:lnTo>
                    <a:lnTo>
                      <a:pt x="395" y="173"/>
                    </a:lnTo>
                    <a:lnTo>
                      <a:pt x="247" y="223"/>
                    </a:lnTo>
                    <a:lnTo>
                      <a:pt x="124" y="322"/>
                    </a:lnTo>
                    <a:lnTo>
                      <a:pt x="50" y="470"/>
                    </a:lnTo>
                    <a:lnTo>
                      <a:pt x="0" y="642"/>
                    </a:lnTo>
                    <a:lnTo>
                      <a:pt x="0" y="766"/>
                    </a:lnTo>
                    <a:lnTo>
                      <a:pt x="50" y="889"/>
                    </a:lnTo>
                    <a:lnTo>
                      <a:pt x="148" y="988"/>
                    </a:lnTo>
                    <a:lnTo>
                      <a:pt x="247" y="1062"/>
                    </a:lnTo>
                    <a:lnTo>
                      <a:pt x="370" y="1136"/>
                    </a:lnTo>
                    <a:lnTo>
                      <a:pt x="494" y="1185"/>
                    </a:lnTo>
                    <a:lnTo>
                      <a:pt x="642" y="1210"/>
                    </a:lnTo>
                    <a:lnTo>
                      <a:pt x="913" y="1210"/>
                    </a:lnTo>
                    <a:lnTo>
                      <a:pt x="1061" y="1185"/>
                    </a:lnTo>
                    <a:lnTo>
                      <a:pt x="1185" y="1111"/>
                    </a:lnTo>
                    <a:lnTo>
                      <a:pt x="1308" y="1012"/>
                    </a:lnTo>
                    <a:lnTo>
                      <a:pt x="1407" y="889"/>
                    </a:lnTo>
                    <a:lnTo>
                      <a:pt x="1481" y="716"/>
                    </a:lnTo>
                    <a:lnTo>
                      <a:pt x="1530" y="519"/>
                    </a:lnTo>
                    <a:lnTo>
                      <a:pt x="1555" y="297"/>
                    </a:lnTo>
                    <a:lnTo>
                      <a:pt x="1530" y="223"/>
                    </a:lnTo>
                    <a:lnTo>
                      <a:pt x="1505" y="173"/>
                    </a:lnTo>
                    <a:lnTo>
                      <a:pt x="1456" y="124"/>
                    </a:lnTo>
                    <a:lnTo>
                      <a:pt x="1382" y="75"/>
                    </a:lnTo>
                    <a:lnTo>
                      <a:pt x="1308" y="25"/>
                    </a:lnTo>
                    <a:lnTo>
                      <a:pt x="12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62" name="Google Shape;3157;p45">
                <a:extLst>
                  <a:ext uri="{FF2B5EF4-FFF2-40B4-BE49-F238E27FC236}">
                    <a16:creationId xmlns:a16="http://schemas.microsoft.com/office/drawing/2014/main" id="{EC898F57-5777-4B16-8989-9F68FF5CA79C}"/>
                  </a:ext>
                </a:extLst>
              </p:cNvPr>
              <p:cNvSpPr/>
              <p:nvPr/>
            </p:nvSpPr>
            <p:spPr>
              <a:xfrm>
                <a:off x="2027376" y="4223642"/>
                <a:ext cx="38332" cy="19176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963" extrusionOk="0">
                    <a:moveTo>
                      <a:pt x="370" y="0"/>
                    </a:moveTo>
                    <a:lnTo>
                      <a:pt x="222" y="25"/>
                    </a:lnTo>
                    <a:lnTo>
                      <a:pt x="148" y="99"/>
                    </a:lnTo>
                    <a:lnTo>
                      <a:pt x="74" y="198"/>
                    </a:lnTo>
                    <a:lnTo>
                      <a:pt x="25" y="346"/>
                    </a:lnTo>
                    <a:lnTo>
                      <a:pt x="0" y="543"/>
                    </a:lnTo>
                    <a:lnTo>
                      <a:pt x="25" y="765"/>
                    </a:lnTo>
                    <a:lnTo>
                      <a:pt x="197" y="691"/>
                    </a:lnTo>
                    <a:lnTo>
                      <a:pt x="370" y="667"/>
                    </a:lnTo>
                    <a:lnTo>
                      <a:pt x="518" y="642"/>
                    </a:lnTo>
                    <a:lnTo>
                      <a:pt x="666" y="667"/>
                    </a:lnTo>
                    <a:lnTo>
                      <a:pt x="839" y="691"/>
                    </a:lnTo>
                    <a:lnTo>
                      <a:pt x="987" y="741"/>
                    </a:lnTo>
                    <a:lnTo>
                      <a:pt x="1283" y="889"/>
                    </a:lnTo>
                    <a:lnTo>
                      <a:pt x="1357" y="913"/>
                    </a:lnTo>
                    <a:lnTo>
                      <a:pt x="1456" y="938"/>
                    </a:lnTo>
                    <a:lnTo>
                      <a:pt x="1555" y="963"/>
                    </a:lnTo>
                    <a:lnTo>
                      <a:pt x="1653" y="938"/>
                    </a:lnTo>
                    <a:lnTo>
                      <a:pt x="1727" y="913"/>
                    </a:lnTo>
                    <a:lnTo>
                      <a:pt x="1801" y="839"/>
                    </a:lnTo>
                    <a:lnTo>
                      <a:pt x="1875" y="741"/>
                    </a:lnTo>
                    <a:lnTo>
                      <a:pt x="1900" y="617"/>
                    </a:lnTo>
                    <a:lnTo>
                      <a:pt x="1925" y="519"/>
                    </a:lnTo>
                    <a:lnTo>
                      <a:pt x="1900" y="445"/>
                    </a:lnTo>
                    <a:lnTo>
                      <a:pt x="1851" y="371"/>
                    </a:lnTo>
                    <a:lnTo>
                      <a:pt x="1801" y="346"/>
                    </a:lnTo>
                    <a:lnTo>
                      <a:pt x="1653" y="297"/>
                    </a:lnTo>
                    <a:lnTo>
                      <a:pt x="1505" y="272"/>
                    </a:lnTo>
                    <a:lnTo>
                      <a:pt x="1086" y="173"/>
                    </a:lnTo>
                    <a:lnTo>
                      <a:pt x="888" y="148"/>
                    </a:lnTo>
                    <a:lnTo>
                      <a:pt x="716" y="74"/>
                    </a:lnTo>
                    <a:lnTo>
                      <a:pt x="518" y="25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63" name="Google Shape;3158;p45">
                <a:extLst>
                  <a:ext uri="{FF2B5EF4-FFF2-40B4-BE49-F238E27FC236}">
                    <a16:creationId xmlns:a16="http://schemas.microsoft.com/office/drawing/2014/main" id="{3BB87F13-EE1C-4C02-93C2-E9275D6620CE}"/>
                  </a:ext>
                </a:extLst>
              </p:cNvPr>
              <p:cNvSpPr/>
              <p:nvPr/>
            </p:nvSpPr>
            <p:spPr>
              <a:xfrm>
                <a:off x="2043087" y="4245267"/>
                <a:ext cx="23616" cy="2309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60" extrusionOk="0">
                    <a:moveTo>
                      <a:pt x="223" y="0"/>
                    </a:moveTo>
                    <a:lnTo>
                      <a:pt x="1" y="25"/>
                    </a:lnTo>
                    <a:lnTo>
                      <a:pt x="223" y="444"/>
                    </a:lnTo>
                    <a:lnTo>
                      <a:pt x="297" y="642"/>
                    </a:lnTo>
                    <a:lnTo>
                      <a:pt x="346" y="864"/>
                    </a:lnTo>
                    <a:lnTo>
                      <a:pt x="395" y="1012"/>
                    </a:lnTo>
                    <a:lnTo>
                      <a:pt x="420" y="1061"/>
                    </a:lnTo>
                    <a:lnTo>
                      <a:pt x="470" y="1111"/>
                    </a:lnTo>
                    <a:lnTo>
                      <a:pt x="519" y="1135"/>
                    </a:lnTo>
                    <a:lnTo>
                      <a:pt x="568" y="1160"/>
                    </a:lnTo>
                    <a:lnTo>
                      <a:pt x="642" y="1135"/>
                    </a:lnTo>
                    <a:lnTo>
                      <a:pt x="741" y="1086"/>
                    </a:lnTo>
                    <a:lnTo>
                      <a:pt x="889" y="1012"/>
                    </a:lnTo>
                    <a:lnTo>
                      <a:pt x="1062" y="938"/>
                    </a:lnTo>
                    <a:lnTo>
                      <a:pt x="1136" y="888"/>
                    </a:lnTo>
                    <a:lnTo>
                      <a:pt x="1185" y="814"/>
                    </a:lnTo>
                    <a:lnTo>
                      <a:pt x="1185" y="740"/>
                    </a:lnTo>
                    <a:lnTo>
                      <a:pt x="1160" y="642"/>
                    </a:lnTo>
                    <a:lnTo>
                      <a:pt x="1062" y="494"/>
                    </a:lnTo>
                    <a:lnTo>
                      <a:pt x="963" y="346"/>
                    </a:lnTo>
                    <a:lnTo>
                      <a:pt x="864" y="222"/>
                    </a:lnTo>
                    <a:lnTo>
                      <a:pt x="716" y="148"/>
                    </a:lnTo>
                    <a:lnTo>
                      <a:pt x="568" y="74"/>
                    </a:lnTo>
                    <a:lnTo>
                      <a:pt x="395" y="25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EC58769-5512-4A88-A6DA-E5387162D380}"/>
              </a:ext>
            </a:extLst>
          </p:cNvPr>
          <p:cNvGrpSpPr/>
          <p:nvPr/>
        </p:nvGrpSpPr>
        <p:grpSpPr>
          <a:xfrm>
            <a:off x="1457554" y="1963347"/>
            <a:ext cx="490200" cy="490200"/>
            <a:chOff x="6291038" y="250232"/>
            <a:chExt cx="490200" cy="490200"/>
          </a:xfrm>
        </p:grpSpPr>
        <p:sp>
          <p:nvSpPr>
            <p:cNvPr id="14" name="Google Shape;2051;p62">
              <a:extLst>
                <a:ext uri="{FF2B5EF4-FFF2-40B4-BE49-F238E27FC236}">
                  <a16:creationId xmlns:a16="http://schemas.microsoft.com/office/drawing/2014/main" id="{E264ABDC-87AB-4E9F-BE26-DA51819C3234}"/>
                </a:ext>
              </a:extLst>
            </p:cNvPr>
            <p:cNvSpPr/>
            <p:nvPr/>
          </p:nvSpPr>
          <p:spPr>
            <a:xfrm>
              <a:off x="6291038" y="250232"/>
              <a:ext cx="490200" cy="490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B0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5" name="Google Shape;2054;p62">
              <a:extLst>
                <a:ext uri="{FF2B5EF4-FFF2-40B4-BE49-F238E27FC236}">
                  <a16:creationId xmlns:a16="http://schemas.microsoft.com/office/drawing/2014/main" id="{067359AB-AEA7-4DBD-BCE7-704613614948}"/>
                </a:ext>
              </a:extLst>
            </p:cNvPr>
            <p:cNvSpPr/>
            <p:nvPr/>
          </p:nvSpPr>
          <p:spPr>
            <a:xfrm>
              <a:off x="6424942" y="350986"/>
              <a:ext cx="222397" cy="288694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5AF46CC4-778E-44DD-9DA3-96DB2F50C37F}"/>
              </a:ext>
            </a:extLst>
          </p:cNvPr>
          <p:cNvSpPr/>
          <p:nvPr/>
        </p:nvSpPr>
        <p:spPr>
          <a:xfrm>
            <a:off x="4151469" y="1829564"/>
            <a:ext cx="3401074" cy="189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假設某地區（州）的選民意識形態特別偏向某個政黨，則當選的政黨是否執政其實不會影響他們的選舉結果。如果我們將這些地區也納入考慮，會高估執政帶來的優勢。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9" name="Google Shape;1037;p48">
            <a:extLst>
              <a:ext uri="{FF2B5EF4-FFF2-40B4-BE49-F238E27FC236}">
                <a16:creationId xmlns:a16="http://schemas.microsoft.com/office/drawing/2014/main" id="{FC693FBF-92D3-4485-A5E6-B86901BBDE68}"/>
              </a:ext>
            </a:extLst>
          </p:cNvPr>
          <p:cNvSpPr txBox="1">
            <a:spLocks/>
          </p:cNvSpPr>
          <p:nvPr/>
        </p:nvSpPr>
        <p:spPr>
          <a:xfrm>
            <a:off x="1029749" y="805718"/>
            <a:ext cx="215874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模型一　普通最小平法</a:t>
            </a:r>
          </a:p>
        </p:txBody>
      </p:sp>
    </p:spTree>
    <p:extLst>
      <p:ext uri="{BB962C8B-B14F-4D97-AF65-F5344CB8AC3E}">
        <p14:creationId xmlns:p14="http://schemas.microsoft.com/office/powerpoint/2010/main" val="3060833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D3D3574-62EA-4181-9F00-DBA69E042F0C}"/>
              </a:ext>
            </a:extLst>
          </p:cNvPr>
          <p:cNvSpPr/>
          <p:nvPr/>
        </p:nvSpPr>
        <p:spPr>
          <a:xfrm>
            <a:off x="-363221" y="2033270"/>
            <a:ext cx="3295650" cy="44894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1329;p43">
            <a:extLst>
              <a:ext uri="{FF2B5EF4-FFF2-40B4-BE49-F238E27FC236}">
                <a16:creationId xmlns:a16="http://schemas.microsoft.com/office/drawing/2014/main" id="{104B5194-46D4-48E9-8DA5-95B4349A3720}"/>
              </a:ext>
            </a:extLst>
          </p:cNvPr>
          <p:cNvSpPr txBox="1">
            <a:spLocks/>
          </p:cNvSpPr>
          <p:nvPr/>
        </p:nvSpPr>
        <p:spPr>
          <a:xfrm>
            <a:off x="168909" y="2902307"/>
            <a:ext cx="2602418" cy="213197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00"/>
            </a:pP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設定斷點（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cut-off point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），斷點前後的樣本是受到不同對待的 ，因為在斷點前後的樣本原先並無太大差別，只差在有無受到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。如果在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 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之後發現明顯斷點，我們就可認為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 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是有效果的。</a:t>
            </a:r>
            <a:endParaRPr 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2FB7AFA-C27E-4986-A1A4-3F4463E2AB4F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E1D028B-3CB5-4844-9E14-476FAE2079E1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9F4FF4B-95FA-4AC6-8445-BBBA998E8C92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3C061CC-7484-4AEF-885A-414D484267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1692245"/>
            <a:ext cx="583021" cy="558473"/>
          </a:xfrm>
          <a:prstGeom prst="rect">
            <a:avLst/>
          </a:prstGeom>
        </p:spPr>
      </p:pic>
      <p:sp>
        <p:nvSpPr>
          <p:cNvPr id="61" name="Google Shape;1037;p48">
            <a:extLst>
              <a:ext uri="{FF2B5EF4-FFF2-40B4-BE49-F238E27FC236}">
                <a16:creationId xmlns:a16="http://schemas.microsoft.com/office/drawing/2014/main" id="{AB99A1A0-E13F-47B4-AF75-0BE252F0A3B5}"/>
              </a:ext>
            </a:extLst>
          </p:cNvPr>
          <p:cNvSpPr txBox="1">
            <a:spLocks/>
          </p:cNvSpPr>
          <p:nvPr/>
        </p:nvSpPr>
        <p:spPr>
          <a:xfrm>
            <a:off x="599161" y="1012158"/>
            <a:ext cx="2475451" cy="43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模型二　線性斷點迴歸分析  </a:t>
            </a:r>
          </a:p>
        </p:txBody>
      </p:sp>
      <p:sp>
        <p:nvSpPr>
          <p:cNvPr id="62" name="Google Shape;1619;p53">
            <a:extLst>
              <a:ext uri="{FF2B5EF4-FFF2-40B4-BE49-F238E27FC236}">
                <a16:creationId xmlns:a16="http://schemas.microsoft.com/office/drawing/2014/main" id="{804BD133-69B0-4773-AE73-84B7A101C034}"/>
              </a:ext>
            </a:extLst>
          </p:cNvPr>
          <p:cNvSpPr txBox="1">
            <a:spLocks/>
          </p:cNvSpPr>
          <p:nvPr/>
        </p:nvSpPr>
        <p:spPr>
          <a:xfrm>
            <a:off x="418685" y="396492"/>
            <a:ext cx="2415869" cy="58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E002A-C2F4-4004-BBEF-49B8B8C3158A}"/>
              </a:ext>
            </a:extLst>
          </p:cNvPr>
          <p:cNvSpPr txBox="1"/>
          <p:nvPr/>
        </p:nvSpPr>
        <p:spPr>
          <a:xfrm>
            <a:off x="60958" y="2365375"/>
            <a:ext cx="2969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斷點迴歸分析</a:t>
            </a:r>
            <a:endParaRPr 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Regression Discontinuity Design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02FC54-EA49-4DF4-9206-EF6E7D2D77C4}"/>
              </a:ext>
            </a:extLst>
          </p:cNvPr>
          <p:cNvSpPr/>
          <p:nvPr/>
        </p:nvSpPr>
        <p:spPr>
          <a:xfrm>
            <a:off x="3099243" y="835025"/>
            <a:ext cx="459574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將第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到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100%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列出，由於是兩黨制，得票率超過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即可執政，所以可相信得票率大於和小於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的樣本是受到不同對待的（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treated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），因此把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cutoff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設在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，並加入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dummy variable 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當第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期的得票率小於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時，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=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；大於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時，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 = 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C33B66-1B10-48EC-8DFF-F05CB5CDB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443" y="2223424"/>
            <a:ext cx="4419967" cy="251968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AC9D2E0-65DF-48D1-99B2-FB8B0CF60B86}"/>
              </a:ext>
            </a:extLst>
          </p:cNvPr>
          <p:cNvSpPr/>
          <p:nvPr/>
        </p:nvSpPr>
        <p:spPr>
          <a:xfrm>
            <a:off x="3106420" y="4736757"/>
            <a:ext cx="448899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為斷點，小於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的是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Control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組，大於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的是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Treatment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組。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2885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2FB7AFA-C27E-4986-A1A4-3F4463E2AB4F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E1D028B-3CB5-4844-9E14-476FAE2079E1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9F4FF4B-95FA-4AC6-8445-BBBA998E8C92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3C061CC-7484-4AEF-885A-414D484267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1692245"/>
            <a:ext cx="583021" cy="558473"/>
          </a:xfrm>
          <a:prstGeom prst="rect">
            <a:avLst/>
          </a:prstGeom>
        </p:spPr>
      </p:pic>
      <p:sp>
        <p:nvSpPr>
          <p:cNvPr id="61" name="Google Shape;1037;p48">
            <a:extLst>
              <a:ext uri="{FF2B5EF4-FFF2-40B4-BE49-F238E27FC236}">
                <a16:creationId xmlns:a16="http://schemas.microsoft.com/office/drawing/2014/main" id="{AB99A1A0-E13F-47B4-AF75-0BE252F0A3B5}"/>
              </a:ext>
            </a:extLst>
          </p:cNvPr>
          <p:cNvSpPr txBox="1">
            <a:spLocks/>
          </p:cNvSpPr>
          <p:nvPr/>
        </p:nvSpPr>
        <p:spPr>
          <a:xfrm>
            <a:off x="423901" y="1069308"/>
            <a:ext cx="2415869" cy="43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模型二　線性斷點迴歸分析  </a:t>
            </a:r>
          </a:p>
        </p:txBody>
      </p:sp>
      <p:sp>
        <p:nvSpPr>
          <p:cNvPr id="62" name="Google Shape;1619;p53">
            <a:extLst>
              <a:ext uri="{FF2B5EF4-FFF2-40B4-BE49-F238E27FC236}">
                <a16:creationId xmlns:a16="http://schemas.microsoft.com/office/drawing/2014/main" id="{804BD133-69B0-4773-AE73-84B7A101C034}"/>
              </a:ext>
            </a:extLst>
          </p:cNvPr>
          <p:cNvSpPr txBox="1">
            <a:spLocks/>
          </p:cNvSpPr>
          <p:nvPr/>
        </p:nvSpPr>
        <p:spPr>
          <a:xfrm>
            <a:off x="289145" y="421892"/>
            <a:ext cx="2415869" cy="58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02FC54-EA49-4DF4-9206-EF6E7D2D77C4}"/>
              </a:ext>
            </a:extLst>
          </p:cNvPr>
          <p:cNvSpPr/>
          <p:nvPr/>
        </p:nvSpPr>
        <p:spPr>
          <a:xfrm>
            <a:off x="2933359" y="204899"/>
            <a:ext cx="4805164" cy="208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斷點前後取一範圍（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bandwidth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）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倚重斷點前後的資料。第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期得票率若在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左右代表兩黨之間原本是勢均力敵的，假設得票率從小於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時，在第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期當選機率有明顯的跳升，就可推測是執政優勢的體現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剔除得票率太高或太低的樣本，規避模型遺漏變數問題</a:t>
            </a: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9D2E0-65DF-48D1-99B2-FB8B0CF60B86}"/>
              </a:ext>
            </a:extLst>
          </p:cNvPr>
          <p:cNvSpPr/>
          <p:nvPr/>
        </p:nvSpPr>
        <p:spPr>
          <a:xfrm>
            <a:off x="3206749" y="4843641"/>
            <a:ext cx="443206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 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為斷點，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h 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為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bandwidth。</a:t>
            </a:r>
            <a:r>
              <a:rPr lang="el-GR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τ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就是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treatment 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的效果。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016351-9948-47A9-8314-BD31A5823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0161" y="2322198"/>
            <a:ext cx="4586924" cy="2593694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CA4BC92-6614-425A-BE5B-9639F13178B5}"/>
              </a:ext>
            </a:extLst>
          </p:cNvPr>
          <p:cNvSpPr/>
          <p:nvPr/>
        </p:nvSpPr>
        <p:spPr>
          <a:xfrm>
            <a:off x="-363221" y="2033270"/>
            <a:ext cx="3295650" cy="44894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Google Shape;1329;p43">
            <a:extLst>
              <a:ext uri="{FF2B5EF4-FFF2-40B4-BE49-F238E27FC236}">
                <a16:creationId xmlns:a16="http://schemas.microsoft.com/office/drawing/2014/main" id="{FAAB792E-AD38-4225-85EF-E0953F83E9C9}"/>
              </a:ext>
            </a:extLst>
          </p:cNvPr>
          <p:cNvSpPr txBox="1">
            <a:spLocks/>
          </p:cNvSpPr>
          <p:nvPr/>
        </p:nvSpPr>
        <p:spPr>
          <a:xfrm>
            <a:off x="168909" y="2902307"/>
            <a:ext cx="2602418" cy="213197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600"/>
            </a:pP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設定斷點（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cut-off point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），斷點前後的樣本是受到不同對待的 ，因為在斷點前後的樣本原先並無太大差別，只差在有無受到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。如果在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 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之後發現明顯斷點，我們就可認為 </a:t>
            </a:r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treated 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是有效果的。</a:t>
            </a:r>
            <a:endParaRPr 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D5DF5A-7CF9-4E5E-963C-727B68C9BC6E}"/>
              </a:ext>
            </a:extLst>
          </p:cNvPr>
          <p:cNvSpPr txBox="1"/>
          <p:nvPr/>
        </p:nvSpPr>
        <p:spPr>
          <a:xfrm>
            <a:off x="60958" y="2365375"/>
            <a:ext cx="2969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斷點迴歸分析</a:t>
            </a:r>
            <a:endParaRPr 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Regression Discontinuity Design</a:t>
            </a:r>
          </a:p>
        </p:txBody>
      </p:sp>
    </p:spTree>
    <p:extLst>
      <p:ext uri="{BB962C8B-B14F-4D97-AF65-F5344CB8AC3E}">
        <p14:creationId xmlns:p14="http://schemas.microsoft.com/office/powerpoint/2010/main" val="1773144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52FB7AFA-C27E-4986-A1A4-3F4463E2AB4F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E1D028B-3CB5-4844-9E14-476FAE2079E1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9F4FF4B-95FA-4AC6-8445-BBBA998E8C92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3C061CC-7484-4AEF-885A-414D484267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1692245"/>
            <a:ext cx="583021" cy="558473"/>
          </a:xfrm>
          <a:prstGeom prst="rect">
            <a:avLst/>
          </a:prstGeom>
        </p:spPr>
      </p:pic>
      <p:sp>
        <p:nvSpPr>
          <p:cNvPr id="61" name="Google Shape;1037;p48">
            <a:extLst>
              <a:ext uri="{FF2B5EF4-FFF2-40B4-BE49-F238E27FC236}">
                <a16:creationId xmlns:a16="http://schemas.microsoft.com/office/drawing/2014/main" id="{AB99A1A0-E13F-47B4-AF75-0BE252F0A3B5}"/>
              </a:ext>
            </a:extLst>
          </p:cNvPr>
          <p:cNvSpPr txBox="1">
            <a:spLocks/>
          </p:cNvSpPr>
          <p:nvPr/>
        </p:nvSpPr>
        <p:spPr>
          <a:xfrm>
            <a:off x="1083031" y="513042"/>
            <a:ext cx="2475451" cy="43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模型二　線性斷點迴歸分析  </a:t>
            </a:r>
          </a:p>
        </p:txBody>
      </p:sp>
      <p:sp>
        <p:nvSpPr>
          <p:cNvPr id="16" name="Google Shape;1619;p53">
            <a:extLst>
              <a:ext uri="{FF2B5EF4-FFF2-40B4-BE49-F238E27FC236}">
                <a16:creationId xmlns:a16="http://schemas.microsoft.com/office/drawing/2014/main" id="{6AE18FAD-5473-4958-A1A6-79EFDA26D4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0589" y="45755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1454B4-8357-484D-AE0D-3399B811D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23" y="842618"/>
            <a:ext cx="6579131" cy="154244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BC05C8B-8686-435D-A712-8A00446AEF79}"/>
              </a:ext>
            </a:extLst>
          </p:cNvPr>
          <p:cNvSpPr/>
          <p:nvPr/>
        </p:nvSpPr>
        <p:spPr>
          <a:xfrm>
            <a:off x="352029" y="2313175"/>
            <a:ext cx="8209338" cy="2593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如果在第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期當選，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1 ；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反之則 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demvoteshare</a:t>
            </a:r>
            <a:r>
              <a:rPr lang="en-US" sz="105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代表在第</a:t>
            </a: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期的得票率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altLang="zh-TW" sz="1600" dirty="0">
                <a:ea typeface="標楷體" panose="03000509000000000000" pitchFamily="65" charset="-120"/>
              </a:rPr>
              <a:t>α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是截距項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u</a:t>
            </a:r>
            <a:r>
              <a:rPr lang="en-US" sz="10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是殘差項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ρ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為我們想觀察的效果，反映第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  第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期當選機率跳升的幅度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0" name="Google Shape;1226;p51">
            <a:extLst>
              <a:ext uri="{FF2B5EF4-FFF2-40B4-BE49-F238E27FC236}">
                <a16:creationId xmlns:a16="http://schemas.microsoft.com/office/drawing/2014/main" id="{B8E05AB2-AECE-4733-A775-117F1E31A946}"/>
              </a:ext>
            </a:extLst>
          </p:cNvPr>
          <p:cNvSpPr/>
          <p:nvPr/>
        </p:nvSpPr>
        <p:spPr>
          <a:xfrm>
            <a:off x="4121829" y="4465026"/>
            <a:ext cx="3380061" cy="496357"/>
          </a:xfrm>
          <a:prstGeom prst="roundRect">
            <a:avLst>
              <a:gd name="adj" fmla="val 2009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16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錯誤估計模型</a:t>
            </a:r>
            <a:r>
              <a:rPr lang="en-US" altLang="zh-TW" sz="16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—</a:t>
            </a:r>
            <a:r>
              <a:rPr lang="zh-TW" altLang="en-US" sz="16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以線性估計非線性</a:t>
            </a:r>
            <a:r>
              <a:rPr lang="en-US" altLang="zh-TW" sz="16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?</a:t>
            </a:r>
            <a:endParaRPr sz="1600" dirty="0">
              <a:solidFill>
                <a:schemeClr val="accent5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0928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619;p53">
            <a:extLst>
              <a:ext uri="{FF2B5EF4-FFF2-40B4-BE49-F238E27FC236}">
                <a16:creationId xmlns:a16="http://schemas.microsoft.com/office/drawing/2014/main" id="{422DD261-FF71-4443-A92C-F5887DC1F0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219" y="133160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21C03A6-0076-42E6-9C42-C00C09F14809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2CA95F6-48D7-4F31-81B3-3ACDE6C0EE13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D51C286-1932-40EE-AF54-8FA4DCEE1D93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25" name="Google Shape;1037;p48">
            <a:extLst>
              <a:ext uri="{FF2B5EF4-FFF2-40B4-BE49-F238E27FC236}">
                <a16:creationId xmlns:a16="http://schemas.microsoft.com/office/drawing/2014/main" id="{4A961BC7-6B0F-404F-B6A7-BE7043D6D880}"/>
              </a:ext>
            </a:extLst>
          </p:cNvPr>
          <p:cNvSpPr txBox="1">
            <a:spLocks/>
          </p:cNvSpPr>
          <p:nvPr/>
        </p:nvSpPr>
        <p:spPr>
          <a:xfrm>
            <a:off x="1547129" y="588769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模型三  非線性斷點迴歸分析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219446C-2159-4B34-810D-8A6F4F11D5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2733645"/>
            <a:ext cx="583021" cy="5584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FD9E09-3123-487B-9BBD-137B9D4E5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39" y="1643463"/>
            <a:ext cx="5738942" cy="27360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147F819-0118-4D50-944E-8EBF2A9B8064}"/>
              </a:ext>
            </a:extLst>
          </p:cNvPr>
          <p:cNvSpPr/>
          <p:nvPr/>
        </p:nvSpPr>
        <p:spPr>
          <a:xfrm>
            <a:off x="1110309" y="1236126"/>
            <a:ext cx="6172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以更高次方的模型做迴歸，避免模型錯誤造成誤判了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treatment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的效果</a:t>
            </a: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A4209F-5C1C-46EA-B92A-3A87CAB4DEDC}"/>
              </a:ext>
            </a:extLst>
          </p:cNvPr>
          <p:cNvSpPr/>
          <p:nvPr/>
        </p:nvSpPr>
        <p:spPr>
          <a:xfrm>
            <a:off x="2074986" y="4463321"/>
            <a:ext cx="35702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 </a:t>
            </a:r>
            <a:r>
              <a:rPr lang="zh-TW" altLang="en-US" sz="1200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是斷點。以線性估計非線性，但其實沒有斷點。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056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619;p53">
            <a:extLst>
              <a:ext uri="{FF2B5EF4-FFF2-40B4-BE49-F238E27FC236}">
                <a16:creationId xmlns:a16="http://schemas.microsoft.com/office/drawing/2014/main" id="{422DD261-FF71-4443-A92C-F5887DC1F0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219" y="133160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21C03A6-0076-42E6-9C42-C00C09F14809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2CA95F6-48D7-4F31-81B3-3ACDE6C0EE13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D51C286-1932-40EE-AF54-8FA4DCEE1D93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25" name="Google Shape;1037;p48">
            <a:extLst>
              <a:ext uri="{FF2B5EF4-FFF2-40B4-BE49-F238E27FC236}">
                <a16:creationId xmlns:a16="http://schemas.microsoft.com/office/drawing/2014/main" id="{4A961BC7-6B0F-404F-B6A7-BE7043D6D880}"/>
              </a:ext>
            </a:extLst>
          </p:cNvPr>
          <p:cNvSpPr txBox="1">
            <a:spLocks/>
          </p:cNvSpPr>
          <p:nvPr/>
        </p:nvSpPr>
        <p:spPr>
          <a:xfrm>
            <a:off x="1501409" y="611629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模型三  非線性斷點迴歸分析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219446C-2159-4B34-810D-8A6F4F11D5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2733645"/>
            <a:ext cx="583021" cy="5584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E71094-006C-4682-8388-40A92CD94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793" y="1021819"/>
            <a:ext cx="5744587" cy="164688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5454236-2D11-4486-AB06-585D3F669840}"/>
              </a:ext>
            </a:extLst>
          </p:cNvPr>
          <p:cNvSpPr/>
          <p:nvPr/>
        </p:nvSpPr>
        <p:spPr>
          <a:xfrm>
            <a:off x="890570" y="2713379"/>
            <a:ext cx="6958030" cy="2593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如果在第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期當選，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1 ；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反之則 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win_dem_t1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demvoteshare</a:t>
            </a:r>
            <a:r>
              <a:rPr lang="en-US" sz="11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代表在第</a:t>
            </a: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期的得票率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altLang="zh-TW" sz="1600" dirty="0">
                <a:ea typeface="標楷體" panose="03000509000000000000" pitchFamily="65" charset="-120"/>
              </a:rPr>
              <a:t>α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是截距項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是殘差項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ρ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為我們想觀察的效果，反映第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  第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期當選機率跳升的幅度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69889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152400"/>
            <a:ext cx="3155700" cy="4838700"/>
          </a:xfrm>
          <a:prstGeom prst="round1Rect">
            <a:avLst>
              <a:gd name="adj" fmla="val 38795"/>
            </a:avLst>
          </a:prstGeom>
          <a:noFill/>
          <a:ln>
            <a:noFill/>
          </a:ln>
        </p:spPr>
      </p:pic>
      <p:sp>
        <p:nvSpPr>
          <p:cNvPr id="744" name="Google Shape;744;p31"/>
          <p:cNvSpPr txBox="1">
            <a:spLocks noGrp="1"/>
          </p:cNvSpPr>
          <p:nvPr>
            <p:ph type="title"/>
          </p:nvPr>
        </p:nvSpPr>
        <p:spPr>
          <a:xfrm>
            <a:off x="4477101" y="1418700"/>
            <a:ext cx="2896289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研究結果</a:t>
            </a:r>
            <a:endParaRPr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45" name="Google Shape;745;p31"/>
          <p:cNvSpPr txBox="1">
            <a:spLocks noGrp="1"/>
          </p:cNvSpPr>
          <p:nvPr>
            <p:ph type="subTitle" idx="1"/>
          </p:nvPr>
        </p:nvSpPr>
        <p:spPr>
          <a:xfrm>
            <a:off x="4527550" y="1796550"/>
            <a:ext cx="2863850" cy="128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各模型迴歸分析結果</a:t>
            </a:r>
            <a:endParaRPr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59159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BCE96C5C-3649-4632-BCD1-7E72C59158A2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3847AE08-3B65-419F-8D22-058CDAC96DA7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7AEC6B6A-AB8C-48FA-AB3E-8B56A492A479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7B9B493-B7F1-48BB-BA9F-4B5A97DC062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638145"/>
            <a:ext cx="583021" cy="558473"/>
          </a:xfrm>
          <a:prstGeom prst="rect">
            <a:avLst/>
          </a:prstGeom>
        </p:spPr>
      </p:pic>
      <p:sp>
        <p:nvSpPr>
          <p:cNvPr id="77" name="Google Shape;1619;p53">
            <a:extLst>
              <a:ext uri="{FF2B5EF4-FFF2-40B4-BE49-F238E27FC236}">
                <a16:creationId xmlns:a16="http://schemas.microsoft.com/office/drawing/2014/main" id="{B5B50BEB-633F-4CDB-AA9D-443467620A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1269" y="42030"/>
            <a:ext cx="239498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迴</a:t>
            </a: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歸結果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8" name="Google Shape;1037;p48">
            <a:extLst>
              <a:ext uri="{FF2B5EF4-FFF2-40B4-BE49-F238E27FC236}">
                <a16:creationId xmlns:a16="http://schemas.microsoft.com/office/drawing/2014/main" id="{06071D71-65EA-41E3-A5E9-D5601B10F73E}"/>
              </a:ext>
            </a:extLst>
          </p:cNvPr>
          <p:cNvSpPr txBox="1">
            <a:spLocks/>
          </p:cNvSpPr>
          <p:nvPr/>
        </p:nvSpPr>
        <p:spPr>
          <a:xfrm>
            <a:off x="729834" y="581920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模型一  普通最小平法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739327-E2D1-49AE-BF00-890292749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94" y="977900"/>
            <a:ext cx="4884074" cy="3794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5D06B66-D4E1-4AD8-B1B4-228E0C82C173}"/>
              </a:ext>
            </a:extLst>
          </p:cNvPr>
          <p:cNvSpPr/>
          <p:nvPr/>
        </p:nvSpPr>
        <p:spPr>
          <a:xfrm>
            <a:off x="474174" y="4791540"/>
            <a:ext cx="25186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模型一：無截距項，簡單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OLS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1AE867-A5CF-42E9-B565-6986D2D2D683}"/>
              </a:ext>
            </a:extLst>
          </p:cNvPr>
          <p:cNvSpPr/>
          <p:nvPr/>
        </p:nvSpPr>
        <p:spPr>
          <a:xfrm>
            <a:off x="5434448" y="1504497"/>
            <a:ext cx="229136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若此次選舉當選，則會有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79.48%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的機率下次也會當選，標準差為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0.006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，在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的顯著水準下具有顯著性。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5E5626-936F-4406-BDD4-2FA45CF9469A}"/>
              </a:ext>
            </a:extLst>
          </p:cNvPr>
          <p:cNvSpPr/>
          <p:nvPr/>
        </p:nvSpPr>
        <p:spPr>
          <a:xfrm>
            <a:off x="1424940" y="3520440"/>
            <a:ext cx="533400" cy="167640"/>
          </a:xfrm>
          <a:prstGeom prst="round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91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BCE96C5C-3649-4632-BCD1-7E72C59158A2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3847AE08-3B65-419F-8D22-058CDAC96DA7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7AEC6B6A-AB8C-48FA-AB3E-8B56A492A479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E69C2C-EC77-4C2D-81A3-4052E9C3F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06" y="1240337"/>
            <a:ext cx="4482404" cy="325383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7FAB523-6284-4A0B-8E88-D7F63BB621AA}"/>
              </a:ext>
            </a:extLst>
          </p:cNvPr>
          <p:cNvSpPr/>
          <p:nvPr/>
        </p:nvSpPr>
        <p:spPr>
          <a:xfrm>
            <a:off x="5434448" y="1504497"/>
            <a:ext cx="229136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若此次選舉當選，則會有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79.48%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的機率下次也會當選，標準差為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0.006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，在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的顯著水準下具有顯著性。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41958-D568-47DD-BD8E-06F5897B2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34" y="4435495"/>
            <a:ext cx="4914900" cy="5238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27FBBA-D655-4A7B-8E75-5926CA933C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9290" y="330511"/>
            <a:ext cx="5107485" cy="9041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Google Shape;1619;p53">
            <a:extLst>
              <a:ext uri="{FF2B5EF4-FFF2-40B4-BE49-F238E27FC236}">
                <a16:creationId xmlns:a16="http://schemas.microsoft.com/office/drawing/2014/main" id="{0B49E75D-2E28-4912-A6FB-0B888499A4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8369" y="263010"/>
            <a:ext cx="239498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迴</a:t>
            </a: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歸結果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0" name="Google Shape;1037;p48">
            <a:extLst>
              <a:ext uri="{FF2B5EF4-FFF2-40B4-BE49-F238E27FC236}">
                <a16:creationId xmlns:a16="http://schemas.microsoft.com/office/drawing/2014/main" id="{0C026200-3343-4591-90A6-2F8E759B935A}"/>
              </a:ext>
            </a:extLst>
          </p:cNvPr>
          <p:cNvSpPr txBox="1">
            <a:spLocks/>
          </p:cNvSpPr>
          <p:nvPr/>
        </p:nvSpPr>
        <p:spPr>
          <a:xfrm>
            <a:off x="303114" y="802900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模型一  普通最小平法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7B9B493-B7F1-48BB-BA9F-4B5A97DC062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638145"/>
            <a:ext cx="583021" cy="558473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4D0D6B9-47D1-4E7B-9F16-5CBCA72A0D7A}"/>
              </a:ext>
            </a:extLst>
          </p:cNvPr>
          <p:cNvSpPr/>
          <p:nvPr/>
        </p:nvSpPr>
        <p:spPr>
          <a:xfrm>
            <a:off x="3548380" y="986827"/>
            <a:ext cx="533400" cy="167640"/>
          </a:xfrm>
          <a:prstGeom prst="round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B87F075-CA7B-4888-B99D-31B8F53B38B2}"/>
              </a:ext>
            </a:extLst>
          </p:cNvPr>
          <p:cNvSpPr/>
          <p:nvPr/>
        </p:nvSpPr>
        <p:spPr>
          <a:xfrm>
            <a:off x="3548380" y="772650"/>
            <a:ext cx="533400" cy="167640"/>
          </a:xfrm>
          <a:prstGeom prst="round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68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5"/>
          <p:cNvSpPr txBox="1">
            <a:spLocks noGrp="1"/>
          </p:cNvSpPr>
          <p:nvPr>
            <p:ph type="title"/>
          </p:nvPr>
        </p:nvSpPr>
        <p:spPr>
          <a:xfrm>
            <a:off x="2007003" y="439109"/>
            <a:ext cx="3046126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執政黨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903" name="Google Shape;903;p35"/>
          <p:cNvGrpSpPr/>
          <p:nvPr/>
        </p:nvGrpSpPr>
        <p:grpSpPr>
          <a:xfrm>
            <a:off x="4732327" y="1773960"/>
            <a:ext cx="1554190" cy="1554190"/>
            <a:chOff x="4902803" y="1841925"/>
            <a:chExt cx="1554190" cy="1554190"/>
          </a:xfrm>
        </p:grpSpPr>
        <p:sp>
          <p:nvSpPr>
            <p:cNvPr id="904" name="Google Shape;904;p35"/>
            <p:cNvSpPr/>
            <p:nvPr/>
          </p:nvSpPr>
          <p:spPr>
            <a:xfrm>
              <a:off x="4930792" y="1869914"/>
              <a:ext cx="1526202" cy="1526202"/>
            </a:xfrm>
            <a:custGeom>
              <a:avLst/>
              <a:gdLst/>
              <a:ahLst/>
              <a:cxnLst/>
              <a:rect l="l" t="t" r="r" b="b"/>
              <a:pathLst>
                <a:path w="24320" h="24320" extrusionOk="0">
                  <a:moveTo>
                    <a:pt x="12160" y="1196"/>
                  </a:moveTo>
                  <a:cubicBezTo>
                    <a:pt x="18209" y="1196"/>
                    <a:pt x="23133" y="6112"/>
                    <a:pt x="23133" y="12160"/>
                  </a:cubicBezTo>
                  <a:cubicBezTo>
                    <a:pt x="23133" y="18209"/>
                    <a:pt x="18209" y="23133"/>
                    <a:pt x="12160" y="23133"/>
                  </a:cubicBezTo>
                  <a:cubicBezTo>
                    <a:pt x="6112" y="23133"/>
                    <a:pt x="1196" y="18209"/>
                    <a:pt x="1196" y="12160"/>
                  </a:cubicBezTo>
                  <a:cubicBezTo>
                    <a:pt x="1196" y="6112"/>
                    <a:pt x="6112" y="1196"/>
                    <a:pt x="12160" y="1196"/>
                  </a:cubicBezTo>
                  <a:close/>
                  <a:moveTo>
                    <a:pt x="12160" y="1"/>
                  </a:moveTo>
                  <a:cubicBezTo>
                    <a:pt x="5461" y="1"/>
                    <a:pt x="1" y="5461"/>
                    <a:pt x="1" y="12160"/>
                  </a:cubicBezTo>
                  <a:cubicBezTo>
                    <a:pt x="1" y="18869"/>
                    <a:pt x="5461" y="24320"/>
                    <a:pt x="12160" y="24320"/>
                  </a:cubicBezTo>
                  <a:cubicBezTo>
                    <a:pt x="18869" y="24320"/>
                    <a:pt x="24320" y="18869"/>
                    <a:pt x="24320" y="12160"/>
                  </a:cubicBezTo>
                  <a:cubicBezTo>
                    <a:pt x="24320" y="5461"/>
                    <a:pt x="18869" y="1"/>
                    <a:pt x="121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940330" y="1879453"/>
              <a:ext cx="1451711" cy="1451711"/>
            </a:xfrm>
            <a:custGeom>
              <a:avLst/>
              <a:gdLst/>
              <a:ahLst/>
              <a:cxnLst/>
              <a:rect l="l" t="t" r="r" b="b"/>
              <a:pathLst>
                <a:path w="23133" h="23133" extrusionOk="0">
                  <a:moveTo>
                    <a:pt x="11562" y="1"/>
                  </a:moveTo>
                  <a:cubicBezTo>
                    <a:pt x="5175" y="1"/>
                    <a:pt x="1" y="5175"/>
                    <a:pt x="1" y="11562"/>
                  </a:cubicBezTo>
                  <a:cubicBezTo>
                    <a:pt x="1" y="17950"/>
                    <a:pt x="5175" y="23133"/>
                    <a:pt x="11562" y="23133"/>
                  </a:cubicBezTo>
                  <a:cubicBezTo>
                    <a:pt x="17950" y="23133"/>
                    <a:pt x="23133" y="17950"/>
                    <a:pt x="23133" y="11562"/>
                  </a:cubicBezTo>
                  <a:cubicBezTo>
                    <a:pt x="23133" y="5175"/>
                    <a:pt x="17950" y="1"/>
                    <a:pt x="115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329409" y="2012996"/>
              <a:ext cx="673549" cy="755005"/>
            </a:xfrm>
            <a:custGeom>
              <a:avLst/>
              <a:gdLst/>
              <a:ahLst/>
              <a:cxnLst/>
              <a:rect l="l" t="t" r="r" b="b"/>
              <a:pathLst>
                <a:path w="10733" h="12031" extrusionOk="0">
                  <a:moveTo>
                    <a:pt x="5575" y="1"/>
                  </a:moveTo>
                  <a:cubicBezTo>
                    <a:pt x="5499" y="1"/>
                    <a:pt x="5422" y="2"/>
                    <a:pt x="5344" y="5"/>
                  </a:cubicBezTo>
                  <a:cubicBezTo>
                    <a:pt x="1535" y="121"/>
                    <a:pt x="616" y="4144"/>
                    <a:pt x="616" y="5108"/>
                  </a:cubicBezTo>
                  <a:cubicBezTo>
                    <a:pt x="616" y="6080"/>
                    <a:pt x="1303" y="6945"/>
                    <a:pt x="1410" y="7605"/>
                  </a:cubicBezTo>
                  <a:cubicBezTo>
                    <a:pt x="1517" y="8275"/>
                    <a:pt x="581" y="8444"/>
                    <a:pt x="438" y="8810"/>
                  </a:cubicBezTo>
                  <a:cubicBezTo>
                    <a:pt x="295" y="9176"/>
                    <a:pt x="759" y="9675"/>
                    <a:pt x="1009" y="10041"/>
                  </a:cubicBezTo>
                  <a:cubicBezTo>
                    <a:pt x="1268" y="10407"/>
                    <a:pt x="545" y="10746"/>
                    <a:pt x="259" y="11210"/>
                  </a:cubicBezTo>
                  <a:cubicBezTo>
                    <a:pt x="1" y="11629"/>
                    <a:pt x="643" y="11968"/>
                    <a:pt x="777" y="12030"/>
                  </a:cubicBezTo>
                  <a:lnTo>
                    <a:pt x="1437" y="11896"/>
                  </a:lnTo>
                  <a:lnTo>
                    <a:pt x="1419" y="11798"/>
                  </a:lnTo>
                  <a:lnTo>
                    <a:pt x="3194" y="11459"/>
                  </a:lnTo>
                  <a:lnTo>
                    <a:pt x="3168" y="11388"/>
                  </a:lnTo>
                  <a:lnTo>
                    <a:pt x="3676" y="10389"/>
                  </a:lnTo>
                  <a:lnTo>
                    <a:pt x="3855" y="10460"/>
                  </a:lnTo>
                  <a:lnTo>
                    <a:pt x="3872" y="9738"/>
                  </a:lnTo>
                  <a:cubicBezTo>
                    <a:pt x="3373" y="9381"/>
                    <a:pt x="2927" y="8997"/>
                    <a:pt x="2802" y="8774"/>
                  </a:cubicBezTo>
                  <a:cubicBezTo>
                    <a:pt x="2713" y="8622"/>
                    <a:pt x="2445" y="7793"/>
                    <a:pt x="2195" y="6829"/>
                  </a:cubicBezTo>
                  <a:lnTo>
                    <a:pt x="2169" y="6829"/>
                  </a:lnTo>
                  <a:cubicBezTo>
                    <a:pt x="2106" y="6820"/>
                    <a:pt x="2035" y="6803"/>
                    <a:pt x="1972" y="6767"/>
                  </a:cubicBezTo>
                  <a:cubicBezTo>
                    <a:pt x="1937" y="6865"/>
                    <a:pt x="1847" y="6945"/>
                    <a:pt x="1740" y="6945"/>
                  </a:cubicBezTo>
                  <a:cubicBezTo>
                    <a:pt x="1615" y="6945"/>
                    <a:pt x="1508" y="6838"/>
                    <a:pt x="1508" y="6704"/>
                  </a:cubicBezTo>
                  <a:cubicBezTo>
                    <a:pt x="1508" y="6624"/>
                    <a:pt x="1553" y="6544"/>
                    <a:pt x="1624" y="6508"/>
                  </a:cubicBezTo>
                  <a:cubicBezTo>
                    <a:pt x="1571" y="6437"/>
                    <a:pt x="1526" y="6365"/>
                    <a:pt x="1491" y="6294"/>
                  </a:cubicBezTo>
                  <a:cubicBezTo>
                    <a:pt x="1419" y="6312"/>
                    <a:pt x="1339" y="6330"/>
                    <a:pt x="1259" y="6339"/>
                  </a:cubicBezTo>
                  <a:cubicBezTo>
                    <a:pt x="1259" y="6339"/>
                    <a:pt x="839" y="4207"/>
                    <a:pt x="1615" y="2851"/>
                  </a:cubicBezTo>
                  <a:cubicBezTo>
                    <a:pt x="2334" y="1596"/>
                    <a:pt x="3732" y="409"/>
                    <a:pt x="5351" y="409"/>
                  </a:cubicBezTo>
                  <a:cubicBezTo>
                    <a:pt x="5481" y="409"/>
                    <a:pt x="5613" y="417"/>
                    <a:pt x="5746" y="433"/>
                  </a:cubicBezTo>
                  <a:cubicBezTo>
                    <a:pt x="7530" y="647"/>
                    <a:pt x="9368" y="2074"/>
                    <a:pt x="9528" y="3725"/>
                  </a:cubicBezTo>
                  <a:cubicBezTo>
                    <a:pt x="9689" y="5375"/>
                    <a:pt x="9466" y="5821"/>
                    <a:pt x="9466" y="5821"/>
                  </a:cubicBezTo>
                  <a:cubicBezTo>
                    <a:pt x="9466" y="5821"/>
                    <a:pt x="9412" y="5794"/>
                    <a:pt x="9323" y="5732"/>
                  </a:cubicBezTo>
                  <a:lnTo>
                    <a:pt x="9323" y="5732"/>
                  </a:lnTo>
                  <a:cubicBezTo>
                    <a:pt x="9332" y="5777"/>
                    <a:pt x="9332" y="5821"/>
                    <a:pt x="9332" y="5857"/>
                  </a:cubicBezTo>
                  <a:cubicBezTo>
                    <a:pt x="9332" y="6098"/>
                    <a:pt x="9243" y="6330"/>
                    <a:pt x="9109" y="6508"/>
                  </a:cubicBezTo>
                  <a:cubicBezTo>
                    <a:pt x="9172" y="6544"/>
                    <a:pt x="9225" y="6624"/>
                    <a:pt x="9225" y="6704"/>
                  </a:cubicBezTo>
                  <a:cubicBezTo>
                    <a:pt x="9225" y="6838"/>
                    <a:pt x="9118" y="6945"/>
                    <a:pt x="8984" y="6945"/>
                  </a:cubicBezTo>
                  <a:cubicBezTo>
                    <a:pt x="8877" y="6945"/>
                    <a:pt x="8788" y="6865"/>
                    <a:pt x="8761" y="6767"/>
                  </a:cubicBezTo>
                  <a:cubicBezTo>
                    <a:pt x="8699" y="6803"/>
                    <a:pt x="8627" y="6820"/>
                    <a:pt x="8556" y="6829"/>
                  </a:cubicBezTo>
                  <a:lnTo>
                    <a:pt x="8538" y="6829"/>
                  </a:lnTo>
                  <a:cubicBezTo>
                    <a:pt x="8288" y="7793"/>
                    <a:pt x="8021" y="8622"/>
                    <a:pt x="7932" y="8774"/>
                  </a:cubicBezTo>
                  <a:cubicBezTo>
                    <a:pt x="7807" y="8997"/>
                    <a:pt x="7352" y="9381"/>
                    <a:pt x="6852" y="9738"/>
                  </a:cubicBezTo>
                  <a:lnTo>
                    <a:pt x="6879" y="10460"/>
                  </a:lnTo>
                  <a:lnTo>
                    <a:pt x="7057" y="10389"/>
                  </a:lnTo>
                  <a:lnTo>
                    <a:pt x="7557" y="11388"/>
                  </a:lnTo>
                  <a:lnTo>
                    <a:pt x="7539" y="11459"/>
                  </a:lnTo>
                  <a:lnTo>
                    <a:pt x="9314" y="11798"/>
                  </a:lnTo>
                  <a:lnTo>
                    <a:pt x="9288" y="11896"/>
                  </a:lnTo>
                  <a:lnTo>
                    <a:pt x="9957" y="12030"/>
                  </a:lnTo>
                  <a:cubicBezTo>
                    <a:pt x="10082" y="11968"/>
                    <a:pt x="10733" y="11629"/>
                    <a:pt x="10474" y="11210"/>
                  </a:cubicBezTo>
                  <a:cubicBezTo>
                    <a:pt x="10189" y="10746"/>
                    <a:pt x="9466" y="10407"/>
                    <a:pt x="9716" y="10041"/>
                  </a:cubicBezTo>
                  <a:cubicBezTo>
                    <a:pt x="9974" y="9675"/>
                    <a:pt x="10438" y="9176"/>
                    <a:pt x="10296" y="8810"/>
                  </a:cubicBezTo>
                  <a:cubicBezTo>
                    <a:pt x="10153" y="8444"/>
                    <a:pt x="9216" y="8275"/>
                    <a:pt x="9323" y="7605"/>
                  </a:cubicBezTo>
                  <a:cubicBezTo>
                    <a:pt x="9430" y="6945"/>
                    <a:pt x="10117" y="6080"/>
                    <a:pt x="10117" y="5108"/>
                  </a:cubicBezTo>
                  <a:cubicBezTo>
                    <a:pt x="10117" y="4546"/>
                    <a:pt x="10082" y="2619"/>
                    <a:pt x="9118" y="1352"/>
                  </a:cubicBezTo>
                  <a:cubicBezTo>
                    <a:pt x="8675" y="765"/>
                    <a:pt x="8151" y="669"/>
                    <a:pt x="7855" y="669"/>
                  </a:cubicBezTo>
                  <a:cubicBezTo>
                    <a:pt x="7710" y="669"/>
                    <a:pt x="7619" y="692"/>
                    <a:pt x="7619" y="692"/>
                  </a:cubicBezTo>
                  <a:cubicBezTo>
                    <a:pt x="7289" y="205"/>
                    <a:pt x="6502" y="1"/>
                    <a:pt x="5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571266" y="2624041"/>
              <a:ext cx="189834" cy="128836"/>
            </a:xfrm>
            <a:custGeom>
              <a:avLst/>
              <a:gdLst/>
              <a:ahLst/>
              <a:cxnLst/>
              <a:rect l="l" t="t" r="r" b="b"/>
              <a:pathLst>
                <a:path w="3025" h="2053" extrusionOk="0">
                  <a:moveTo>
                    <a:pt x="18" y="1"/>
                  </a:moveTo>
                  <a:lnTo>
                    <a:pt x="1" y="723"/>
                  </a:lnTo>
                  <a:lnTo>
                    <a:pt x="848" y="1080"/>
                  </a:lnTo>
                  <a:lnTo>
                    <a:pt x="295" y="1990"/>
                  </a:lnTo>
                  <a:lnTo>
                    <a:pt x="322" y="2052"/>
                  </a:lnTo>
                  <a:lnTo>
                    <a:pt x="1589" y="1865"/>
                  </a:lnTo>
                  <a:lnTo>
                    <a:pt x="2704" y="2035"/>
                  </a:lnTo>
                  <a:lnTo>
                    <a:pt x="2730" y="1990"/>
                  </a:lnTo>
                  <a:lnTo>
                    <a:pt x="2177" y="1080"/>
                  </a:lnTo>
                  <a:lnTo>
                    <a:pt x="3025" y="723"/>
                  </a:lnTo>
                  <a:lnTo>
                    <a:pt x="2998" y="1"/>
                  </a:lnTo>
                  <a:cubicBezTo>
                    <a:pt x="2427" y="411"/>
                    <a:pt x="1785" y="777"/>
                    <a:pt x="1526" y="812"/>
                  </a:cubicBezTo>
                  <a:lnTo>
                    <a:pt x="1499" y="812"/>
                  </a:lnTo>
                  <a:cubicBezTo>
                    <a:pt x="1241" y="777"/>
                    <a:pt x="598" y="411"/>
                    <a:pt x="18" y="1"/>
                  </a:cubicBezTo>
                  <a:close/>
                </a:path>
              </a:pathLst>
            </a:custGeom>
            <a:solidFill>
              <a:srgbClr val="5D3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865208" y="2350304"/>
              <a:ext cx="49890" cy="91309"/>
            </a:xfrm>
            <a:custGeom>
              <a:avLst/>
              <a:gdLst/>
              <a:ahLst/>
              <a:cxnLst/>
              <a:rect l="l" t="t" r="r" b="b"/>
              <a:pathLst>
                <a:path w="795" h="1455" extrusionOk="0">
                  <a:moveTo>
                    <a:pt x="321" y="0"/>
                  </a:moveTo>
                  <a:cubicBezTo>
                    <a:pt x="232" y="473"/>
                    <a:pt x="116" y="981"/>
                    <a:pt x="0" y="1454"/>
                  </a:cubicBezTo>
                  <a:lnTo>
                    <a:pt x="18" y="1454"/>
                  </a:lnTo>
                  <a:cubicBezTo>
                    <a:pt x="89" y="1445"/>
                    <a:pt x="161" y="1428"/>
                    <a:pt x="223" y="1392"/>
                  </a:cubicBezTo>
                  <a:cubicBezTo>
                    <a:pt x="223" y="1374"/>
                    <a:pt x="214" y="1356"/>
                    <a:pt x="214" y="1329"/>
                  </a:cubicBezTo>
                  <a:cubicBezTo>
                    <a:pt x="214" y="1205"/>
                    <a:pt x="321" y="1097"/>
                    <a:pt x="446" y="1097"/>
                  </a:cubicBezTo>
                  <a:cubicBezTo>
                    <a:pt x="491" y="1097"/>
                    <a:pt x="535" y="1106"/>
                    <a:pt x="571" y="1133"/>
                  </a:cubicBezTo>
                  <a:cubicBezTo>
                    <a:pt x="705" y="955"/>
                    <a:pt x="794" y="723"/>
                    <a:pt x="794" y="482"/>
                  </a:cubicBezTo>
                  <a:cubicBezTo>
                    <a:pt x="794" y="446"/>
                    <a:pt x="794" y="402"/>
                    <a:pt x="785" y="357"/>
                  </a:cubicBezTo>
                  <a:cubicBezTo>
                    <a:pt x="678" y="286"/>
                    <a:pt x="509" y="170"/>
                    <a:pt x="321" y="0"/>
                  </a:cubicBezTo>
                  <a:close/>
                </a:path>
              </a:pathLst>
            </a:custGeom>
            <a:solidFill>
              <a:srgbClr val="5D3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422914" y="2398437"/>
              <a:ext cx="44305" cy="43175"/>
            </a:xfrm>
            <a:custGeom>
              <a:avLst/>
              <a:gdLst/>
              <a:ahLst/>
              <a:cxnLst/>
              <a:rect l="l" t="t" r="r" b="b"/>
              <a:pathLst>
                <a:path w="706" h="688" extrusionOk="0">
                  <a:moveTo>
                    <a:pt x="545" y="0"/>
                  </a:moveTo>
                  <a:cubicBezTo>
                    <a:pt x="366" y="63"/>
                    <a:pt x="188" y="107"/>
                    <a:pt x="1" y="152"/>
                  </a:cubicBezTo>
                  <a:cubicBezTo>
                    <a:pt x="36" y="223"/>
                    <a:pt x="81" y="295"/>
                    <a:pt x="134" y="366"/>
                  </a:cubicBezTo>
                  <a:cubicBezTo>
                    <a:pt x="170" y="339"/>
                    <a:pt x="215" y="330"/>
                    <a:pt x="250" y="330"/>
                  </a:cubicBezTo>
                  <a:cubicBezTo>
                    <a:pt x="384" y="330"/>
                    <a:pt x="491" y="438"/>
                    <a:pt x="491" y="562"/>
                  </a:cubicBezTo>
                  <a:cubicBezTo>
                    <a:pt x="491" y="589"/>
                    <a:pt x="482" y="607"/>
                    <a:pt x="482" y="625"/>
                  </a:cubicBezTo>
                  <a:cubicBezTo>
                    <a:pt x="545" y="661"/>
                    <a:pt x="616" y="678"/>
                    <a:pt x="679" y="687"/>
                  </a:cubicBezTo>
                  <a:lnTo>
                    <a:pt x="705" y="687"/>
                  </a:lnTo>
                  <a:cubicBezTo>
                    <a:pt x="652" y="464"/>
                    <a:pt x="589" y="232"/>
                    <a:pt x="545" y="0"/>
                  </a:cubicBezTo>
                  <a:close/>
                </a:path>
              </a:pathLst>
            </a:custGeom>
            <a:solidFill>
              <a:srgbClr val="5D3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5457052" y="2190153"/>
              <a:ext cx="428366" cy="484908"/>
            </a:xfrm>
            <a:custGeom>
              <a:avLst/>
              <a:gdLst/>
              <a:ahLst/>
              <a:cxnLst/>
              <a:rect l="l" t="t" r="r" b="b"/>
              <a:pathLst>
                <a:path w="6826" h="7727" extrusionOk="0">
                  <a:moveTo>
                    <a:pt x="5496" y="1"/>
                  </a:moveTo>
                  <a:cubicBezTo>
                    <a:pt x="5202" y="643"/>
                    <a:pt x="4363" y="2160"/>
                    <a:pt x="2722" y="2677"/>
                  </a:cubicBezTo>
                  <a:cubicBezTo>
                    <a:pt x="2722" y="2677"/>
                    <a:pt x="3293" y="2374"/>
                    <a:pt x="3926" y="1223"/>
                  </a:cubicBezTo>
                  <a:lnTo>
                    <a:pt x="3926" y="1223"/>
                  </a:lnTo>
                  <a:cubicBezTo>
                    <a:pt x="2900" y="1972"/>
                    <a:pt x="1482" y="2864"/>
                    <a:pt x="1" y="3319"/>
                  </a:cubicBezTo>
                  <a:cubicBezTo>
                    <a:pt x="45" y="3551"/>
                    <a:pt x="108" y="3783"/>
                    <a:pt x="161" y="4006"/>
                  </a:cubicBezTo>
                  <a:cubicBezTo>
                    <a:pt x="411" y="4970"/>
                    <a:pt x="679" y="5799"/>
                    <a:pt x="768" y="5951"/>
                  </a:cubicBezTo>
                  <a:cubicBezTo>
                    <a:pt x="893" y="6174"/>
                    <a:pt x="1339" y="6558"/>
                    <a:pt x="1838" y="6915"/>
                  </a:cubicBezTo>
                  <a:cubicBezTo>
                    <a:pt x="2418" y="7325"/>
                    <a:pt x="3061" y="7691"/>
                    <a:pt x="3319" y="7726"/>
                  </a:cubicBezTo>
                  <a:lnTo>
                    <a:pt x="3346" y="7726"/>
                  </a:lnTo>
                  <a:cubicBezTo>
                    <a:pt x="3605" y="7691"/>
                    <a:pt x="4247" y="7325"/>
                    <a:pt x="4818" y="6915"/>
                  </a:cubicBezTo>
                  <a:cubicBezTo>
                    <a:pt x="5318" y="6558"/>
                    <a:pt x="5773" y="6174"/>
                    <a:pt x="5898" y="5951"/>
                  </a:cubicBezTo>
                  <a:cubicBezTo>
                    <a:pt x="5987" y="5799"/>
                    <a:pt x="6254" y="4970"/>
                    <a:pt x="6504" y="4006"/>
                  </a:cubicBezTo>
                  <a:cubicBezTo>
                    <a:pt x="6620" y="3533"/>
                    <a:pt x="6736" y="3025"/>
                    <a:pt x="6825" y="2552"/>
                  </a:cubicBezTo>
                  <a:cubicBezTo>
                    <a:pt x="6290" y="2070"/>
                    <a:pt x="5585" y="1223"/>
                    <a:pt x="5496" y="1"/>
                  </a:cubicBezTo>
                  <a:close/>
                </a:path>
              </a:pathLst>
            </a:custGeom>
            <a:solidFill>
              <a:srgbClr val="743C31"/>
            </a:solidFill>
            <a:ln w="9525" cap="flat" cmpd="sng">
              <a:solidFill>
                <a:srgbClr val="743C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5591410" y="2741079"/>
              <a:ext cx="149545" cy="161280"/>
            </a:xfrm>
            <a:custGeom>
              <a:avLst/>
              <a:gdLst/>
              <a:ahLst/>
              <a:cxnLst/>
              <a:rect l="l" t="t" r="r" b="b"/>
              <a:pathLst>
                <a:path w="2383" h="2570" extrusionOk="0">
                  <a:moveTo>
                    <a:pt x="1268" y="0"/>
                  </a:moveTo>
                  <a:lnTo>
                    <a:pt x="1" y="187"/>
                  </a:lnTo>
                  <a:lnTo>
                    <a:pt x="1187" y="2569"/>
                  </a:lnTo>
                  <a:lnTo>
                    <a:pt x="2383" y="170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5D3229"/>
            </a:solidFill>
            <a:ln w="9525" cap="flat" cmpd="sng">
              <a:solidFill>
                <a:srgbClr val="5D32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5549992" y="2748861"/>
              <a:ext cx="232382" cy="582868"/>
            </a:xfrm>
            <a:custGeom>
              <a:avLst/>
              <a:gdLst/>
              <a:ahLst/>
              <a:cxnLst/>
              <a:rect l="l" t="t" r="r" b="b"/>
              <a:pathLst>
                <a:path w="3703" h="9288" extrusionOk="0">
                  <a:moveTo>
                    <a:pt x="634" y="1"/>
                  </a:moveTo>
                  <a:lnTo>
                    <a:pt x="63" y="947"/>
                  </a:lnTo>
                  <a:lnTo>
                    <a:pt x="1" y="732"/>
                  </a:lnTo>
                  <a:lnTo>
                    <a:pt x="1" y="732"/>
                  </a:lnTo>
                  <a:lnTo>
                    <a:pt x="857" y="8788"/>
                  </a:lnTo>
                  <a:lnTo>
                    <a:pt x="902" y="9243"/>
                  </a:lnTo>
                  <a:cubicBezTo>
                    <a:pt x="1214" y="9270"/>
                    <a:pt x="1535" y="9288"/>
                    <a:pt x="1847" y="9288"/>
                  </a:cubicBezTo>
                  <a:cubicBezTo>
                    <a:pt x="2168" y="9288"/>
                    <a:pt x="2481" y="9270"/>
                    <a:pt x="2802" y="9243"/>
                  </a:cubicBezTo>
                  <a:lnTo>
                    <a:pt x="2838" y="8895"/>
                  </a:lnTo>
                  <a:lnTo>
                    <a:pt x="3703" y="732"/>
                  </a:lnTo>
                  <a:lnTo>
                    <a:pt x="3632" y="947"/>
                  </a:lnTo>
                  <a:lnTo>
                    <a:pt x="3069" y="1"/>
                  </a:lnTo>
                  <a:lnTo>
                    <a:pt x="3043" y="46"/>
                  </a:lnTo>
                  <a:lnTo>
                    <a:pt x="1847" y="2445"/>
                  </a:lnTo>
                  <a:lnTo>
                    <a:pt x="661" y="63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5223605" y="2791409"/>
              <a:ext cx="103671" cy="456354"/>
            </a:xfrm>
            <a:custGeom>
              <a:avLst/>
              <a:gdLst/>
              <a:ahLst/>
              <a:cxnLst/>
              <a:rect l="l" t="t" r="r" b="b"/>
              <a:pathLst>
                <a:path w="1652" h="7272" extrusionOk="0">
                  <a:moveTo>
                    <a:pt x="625" y="1"/>
                  </a:moveTo>
                  <a:lnTo>
                    <a:pt x="1" y="6219"/>
                  </a:lnTo>
                  <a:cubicBezTo>
                    <a:pt x="518" y="6611"/>
                    <a:pt x="1071" y="6968"/>
                    <a:pt x="1651" y="7272"/>
                  </a:cubicBezTo>
                  <a:lnTo>
                    <a:pt x="62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5262826" y="2759529"/>
              <a:ext cx="343772" cy="569439"/>
            </a:xfrm>
            <a:custGeom>
              <a:avLst/>
              <a:gdLst/>
              <a:ahLst/>
              <a:cxnLst/>
              <a:rect l="l" t="t" r="r" b="b"/>
              <a:pathLst>
                <a:path w="5478" h="9074" extrusionOk="0">
                  <a:moveTo>
                    <a:pt x="2498" y="0"/>
                  </a:moveTo>
                  <a:lnTo>
                    <a:pt x="1838" y="134"/>
                  </a:lnTo>
                  <a:lnTo>
                    <a:pt x="0" y="500"/>
                  </a:lnTo>
                  <a:lnTo>
                    <a:pt x="0" y="509"/>
                  </a:lnTo>
                  <a:lnTo>
                    <a:pt x="1026" y="7780"/>
                  </a:lnTo>
                  <a:cubicBezTo>
                    <a:pt x="2373" y="8493"/>
                    <a:pt x="3881" y="8948"/>
                    <a:pt x="5478" y="9073"/>
                  </a:cubicBezTo>
                  <a:lnTo>
                    <a:pt x="5433" y="8618"/>
                  </a:lnTo>
                  <a:lnTo>
                    <a:pt x="5442" y="8725"/>
                  </a:lnTo>
                  <a:lnTo>
                    <a:pt x="3354" y="3747"/>
                  </a:lnTo>
                  <a:lnTo>
                    <a:pt x="3774" y="2695"/>
                  </a:lnTo>
                  <a:lnTo>
                    <a:pt x="3774" y="2695"/>
                  </a:lnTo>
                  <a:lnTo>
                    <a:pt x="3131" y="2953"/>
                  </a:lnTo>
                  <a:lnTo>
                    <a:pt x="249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5418458" y="2732105"/>
              <a:ext cx="185880" cy="575024"/>
            </a:xfrm>
            <a:custGeom>
              <a:avLst/>
              <a:gdLst/>
              <a:ahLst/>
              <a:cxnLst/>
              <a:rect l="l" t="t" r="r" b="b"/>
              <a:pathLst>
                <a:path w="2962" h="9163" extrusionOk="0">
                  <a:moveTo>
                    <a:pt x="1775" y="0"/>
                  </a:moveTo>
                  <a:lnTo>
                    <a:pt x="0" y="339"/>
                  </a:lnTo>
                  <a:lnTo>
                    <a:pt x="18" y="437"/>
                  </a:lnTo>
                  <a:lnTo>
                    <a:pt x="651" y="3390"/>
                  </a:lnTo>
                  <a:lnTo>
                    <a:pt x="1294" y="3132"/>
                  </a:lnTo>
                  <a:lnTo>
                    <a:pt x="1294" y="3132"/>
                  </a:lnTo>
                  <a:lnTo>
                    <a:pt x="874" y="4184"/>
                  </a:lnTo>
                  <a:lnTo>
                    <a:pt x="2962" y="9162"/>
                  </a:lnTo>
                  <a:lnTo>
                    <a:pt x="2953" y="9055"/>
                  </a:lnTo>
                  <a:lnTo>
                    <a:pt x="2097" y="999"/>
                  </a:lnTo>
                  <a:lnTo>
                    <a:pt x="17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6005151" y="2791409"/>
              <a:ext cx="103609" cy="456354"/>
            </a:xfrm>
            <a:custGeom>
              <a:avLst/>
              <a:gdLst/>
              <a:ahLst/>
              <a:cxnLst/>
              <a:rect l="l" t="t" r="r" b="b"/>
              <a:pathLst>
                <a:path w="1651" h="7272" extrusionOk="0">
                  <a:moveTo>
                    <a:pt x="1017" y="1"/>
                  </a:moveTo>
                  <a:lnTo>
                    <a:pt x="0" y="7272"/>
                  </a:lnTo>
                  <a:cubicBezTo>
                    <a:pt x="580" y="6968"/>
                    <a:pt x="1133" y="6611"/>
                    <a:pt x="1651" y="6219"/>
                  </a:cubicBezTo>
                  <a:lnTo>
                    <a:pt x="101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5725767" y="2759529"/>
              <a:ext cx="343835" cy="569439"/>
            </a:xfrm>
            <a:custGeom>
              <a:avLst/>
              <a:gdLst/>
              <a:ahLst/>
              <a:cxnLst/>
              <a:rect l="l" t="t" r="r" b="b"/>
              <a:pathLst>
                <a:path w="5479" h="9074" extrusionOk="0">
                  <a:moveTo>
                    <a:pt x="2972" y="0"/>
                  </a:moveTo>
                  <a:lnTo>
                    <a:pt x="2347" y="2953"/>
                  </a:lnTo>
                  <a:lnTo>
                    <a:pt x="1705" y="2695"/>
                  </a:lnTo>
                  <a:lnTo>
                    <a:pt x="2124" y="3747"/>
                  </a:lnTo>
                  <a:lnTo>
                    <a:pt x="37" y="8725"/>
                  </a:lnTo>
                  <a:lnTo>
                    <a:pt x="1" y="9073"/>
                  </a:lnTo>
                  <a:cubicBezTo>
                    <a:pt x="1598" y="8948"/>
                    <a:pt x="3096" y="8493"/>
                    <a:pt x="4452" y="7780"/>
                  </a:cubicBezTo>
                  <a:lnTo>
                    <a:pt x="5469" y="509"/>
                  </a:lnTo>
                  <a:lnTo>
                    <a:pt x="5478" y="500"/>
                  </a:lnTo>
                  <a:lnTo>
                    <a:pt x="3641" y="134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5728027" y="2732105"/>
              <a:ext cx="185943" cy="575024"/>
            </a:xfrm>
            <a:custGeom>
              <a:avLst/>
              <a:gdLst/>
              <a:ahLst/>
              <a:cxnLst/>
              <a:rect l="l" t="t" r="r" b="b"/>
              <a:pathLst>
                <a:path w="2963" h="9163" extrusionOk="0">
                  <a:moveTo>
                    <a:pt x="1187" y="0"/>
                  </a:moveTo>
                  <a:lnTo>
                    <a:pt x="866" y="999"/>
                  </a:lnTo>
                  <a:lnTo>
                    <a:pt x="1" y="9162"/>
                  </a:lnTo>
                  <a:lnTo>
                    <a:pt x="2088" y="4184"/>
                  </a:lnTo>
                  <a:lnTo>
                    <a:pt x="1669" y="3132"/>
                  </a:lnTo>
                  <a:lnTo>
                    <a:pt x="2311" y="3390"/>
                  </a:lnTo>
                  <a:lnTo>
                    <a:pt x="2936" y="437"/>
                  </a:lnTo>
                  <a:lnTo>
                    <a:pt x="2962" y="339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5707882" y="2664895"/>
              <a:ext cx="95764" cy="143395"/>
            </a:xfrm>
            <a:custGeom>
              <a:avLst/>
              <a:gdLst/>
              <a:ahLst/>
              <a:cxnLst/>
              <a:rect l="l" t="t" r="r" b="b"/>
              <a:pathLst>
                <a:path w="1526" h="2285" extrusionOk="0">
                  <a:moveTo>
                    <a:pt x="1026" y="1"/>
                  </a:moveTo>
                  <a:lnTo>
                    <a:pt x="848" y="72"/>
                  </a:lnTo>
                  <a:lnTo>
                    <a:pt x="0" y="429"/>
                  </a:lnTo>
                  <a:lnTo>
                    <a:pt x="553" y="1339"/>
                  </a:lnTo>
                  <a:lnTo>
                    <a:pt x="1116" y="2285"/>
                  </a:lnTo>
                  <a:lnTo>
                    <a:pt x="1187" y="2070"/>
                  </a:lnTo>
                  <a:lnTo>
                    <a:pt x="1508" y="1071"/>
                  </a:lnTo>
                  <a:lnTo>
                    <a:pt x="1526" y="1000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5528153" y="2664895"/>
              <a:ext cx="96392" cy="143395"/>
            </a:xfrm>
            <a:custGeom>
              <a:avLst/>
              <a:gdLst/>
              <a:ahLst/>
              <a:cxnLst/>
              <a:rect l="l" t="t" r="r" b="b"/>
              <a:pathLst>
                <a:path w="1536" h="2285" extrusionOk="0">
                  <a:moveTo>
                    <a:pt x="509" y="1"/>
                  </a:moveTo>
                  <a:lnTo>
                    <a:pt x="1" y="1000"/>
                  </a:lnTo>
                  <a:lnTo>
                    <a:pt x="27" y="1071"/>
                  </a:lnTo>
                  <a:lnTo>
                    <a:pt x="349" y="2070"/>
                  </a:lnTo>
                  <a:lnTo>
                    <a:pt x="411" y="2285"/>
                  </a:lnTo>
                  <a:lnTo>
                    <a:pt x="982" y="1339"/>
                  </a:lnTo>
                  <a:lnTo>
                    <a:pt x="1535" y="429"/>
                  </a:lnTo>
                  <a:lnTo>
                    <a:pt x="688" y="72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5424043" y="2419146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2" y="0"/>
                  </a:moveTo>
                  <a:cubicBezTo>
                    <a:pt x="197" y="0"/>
                    <a:pt x="152" y="9"/>
                    <a:pt x="116" y="36"/>
                  </a:cubicBezTo>
                  <a:cubicBezTo>
                    <a:pt x="45" y="72"/>
                    <a:pt x="0" y="152"/>
                    <a:pt x="0" y="232"/>
                  </a:cubicBezTo>
                  <a:cubicBezTo>
                    <a:pt x="0" y="366"/>
                    <a:pt x="107" y="473"/>
                    <a:pt x="232" y="473"/>
                  </a:cubicBezTo>
                  <a:cubicBezTo>
                    <a:pt x="339" y="473"/>
                    <a:pt x="429" y="393"/>
                    <a:pt x="464" y="295"/>
                  </a:cubicBezTo>
                  <a:cubicBezTo>
                    <a:pt x="464" y="277"/>
                    <a:pt x="473" y="259"/>
                    <a:pt x="473" y="232"/>
                  </a:cubicBezTo>
                  <a:cubicBezTo>
                    <a:pt x="473" y="108"/>
                    <a:pt x="366" y="0"/>
                    <a:pt x="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5878638" y="2419146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2" y="0"/>
                  </a:moveTo>
                  <a:cubicBezTo>
                    <a:pt x="107" y="0"/>
                    <a:pt x="0" y="108"/>
                    <a:pt x="0" y="232"/>
                  </a:cubicBezTo>
                  <a:cubicBezTo>
                    <a:pt x="0" y="259"/>
                    <a:pt x="9" y="277"/>
                    <a:pt x="9" y="295"/>
                  </a:cubicBezTo>
                  <a:cubicBezTo>
                    <a:pt x="36" y="393"/>
                    <a:pt x="125" y="473"/>
                    <a:pt x="232" y="473"/>
                  </a:cubicBezTo>
                  <a:cubicBezTo>
                    <a:pt x="366" y="473"/>
                    <a:pt x="473" y="366"/>
                    <a:pt x="473" y="232"/>
                  </a:cubicBezTo>
                  <a:cubicBezTo>
                    <a:pt x="473" y="152"/>
                    <a:pt x="420" y="72"/>
                    <a:pt x="357" y="36"/>
                  </a:cubicBezTo>
                  <a:cubicBezTo>
                    <a:pt x="321" y="9"/>
                    <a:pt x="277" y="0"/>
                    <a:pt x="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5382060" y="2038662"/>
              <a:ext cx="555382" cy="372137"/>
            </a:xfrm>
            <a:custGeom>
              <a:avLst/>
              <a:gdLst/>
              <a:ahLst/>
              <a:cxnLst/>
              <a:rect l="l" t="t" r="r" b="b"/>
              <a:pathLst>
                <a:path w="8850" h="5930" extrusionOk="0">
                  <a:moveTo>
                    <a:pt x="4512" y="0"/>
                  </a:moveTo>
                  <a:cubicBezTo>
                    <a:pt x="2893" y="0"/>
                    <a:pt x="1495" y="1187"/>
                    <a:pt x="776" y="2442"/>
                  </a:cubicBezTo>
                  <a:cubicBezTo>
                    <a:pt x="0" y="3798"/>
                    <a:pt x="420" y="5930"/>
                    <a:pt x="420" y="5930"/>
                  </a:cubicBezTo>
                  <a:cubicBezTo>
                    <a:pt x="500" y="5921"/>
                    <a:pt x="580" y="5903"/>
                    <a:pt x="652" y="5885"/>
                  </a:cubicBezTo>
                  <a:cubicBezTo>
                    <a:pt x="839" y="5840"/>
                    <a:pt x="1017" y="5787"/>
                    <a:pt x="1196" y="5733"/>
                  </a:cubicBezTo>
                  <a:cubicBezTo>
                    <a:pt x="2677" y="5278"/>
                    <a:pt x="4095" y="4386"/>
                    <a:pt x="5121" y="3637"/>
                  </a:cubicBezTo>
                  <a:cubicBezTo>
                    <a:pt x="5291" y="3325"/>
                    <a:pt x="5469" y="2950"/>
                    <a:pt x="5638" y="2495"/>
                  </a:cubicBezTo>
                  <a:lnTo>
                    <a:pt x="6807" y="2129"/>
                  </a:lnTo>
                  <a:lnTo>
                    <a:pt x="6807" y="2129"/>
                  </a:lnTo>
                  <a:cubicBezTo>
                    <a:pt x="6807" y="2129"/>
                    <a:pt x="6771" y="2245"/>
                    <a:pt x="6691" y="2415"/>
                  </a:cubicBezTo>
                  <a:cubicBezTo>
                    <a:pt x="6780" y="3637"/>
                    <a:pt x="7485" y="4484"/>
                    <a:pt x="8020" y="4966"/>
                  </a:cubicBezTo>
                  <a:cubicBezTo>
                    <a:pt x="8208" y="5136"/>
                    <a:pt x="8377" y="5252"/>
                    <a:pt x="8484" y="5323"/>
                  </a:cubicBezTo>
                  <a:cubicBezTo>
                    <a:pt x="8573" y="5385"/>
                    <a:pt x="8627" y="5412"/>
                    <a:pt x="8627" y="5412"/>
                  </a:cubicBezTo>
                  <a:cubicBezTo>
                    <a:pt x="8627" y="5412"/>
                    <a:pt x="8850" y="4966"/>
                    <a:pt x="8689" y="3316"/>
                  </a:cubicBezTo>
                  <a:cubicBezTo>
                    <a:pt x="8529" y="1665"/>
                    <a:pt x="6691" y="238"/>
                    <a:pt x="4907" y="24"/>
                  </a:cubicBezTo>
                  <a:cubicBezTo>
                    <a:pt x="4774" y="8"/>
                    <a:pt x="4642" y="0"/>
                    <a:pt x="451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5627807" y="2172268"/>
              <a:ext cx="181487" cy="185943"/>
            </a:xfrm>
            <a:custGeom>
              <a:avLst/>
              <a:gdLst/>
              <a:ahLst/>
              <a:cxnLst/>
              <a:rect l="l" t="t" r="r" b="b"/>
              <a:pathLst>
                <a:path w="2892" h="2963" extrusionOk="0">
                  <a:moveTo>
                    <a:pt x="2891" y="0"/>
                  </a:moveTo>
                  <a:lnTo>
                    <a:pt x="1722" y="366"/>
                  </a:lnTo>
                  <a:cubicBezTo>
                    <a:pt x="1553" y="821"/>
                    <a:pt x="1375" y="1196"/>
                    <a:pt x="1205" y="1508"/>
                  </a:cubicBezTo>
                  <a:cubicBezTo>
                    <a:pt x="572" y="2659"/>
                    <a:pt x="1" y="2962"/>
                    <a:pt x="1" y="2962"/>
                  </a:cubicBezTo>
                  <a:cubicBezTo>
                    <a:pt x="1642" y="2445"/>
                    <a:pt x="2481" y="928"/>
                    <a:pt x="2775" y="286"/>
                  </a:cubicBezTo>
                  <a:cubicBezTo>
                    <a:pt x="2855" y="116"/>
                    <a:pt x="2891" y="0"/>
                    <a:pt x="2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4902803" y="1841925"/>
              <a:ext cx="1526202" cy="1526202"/>
            </a:xfrm>
            <a:custGeom>
              <a:avLst/>
              <a:gdLst/>
              <a:ahLst/>
              <a:cxnLst/>
              <a:rect l="l" t="t" r="r" b="b"/>
              <a:pathLst>
                <a:path w="24320" h="24320" extrusionOk="0">
                  <a:moveTo>
                    <a:pt x="12160" y="1196"/>
                  </a:moveTo>
                  <a:cubicBezTo>
                    <a:pt x="18209" y="1196"/>
                    <a:pt x="23133" y="6112"/>
                    <a:pt x="23133" y="12160"/>
                  </a:cubicBezTo>
                  <a:cubicBezTo>
                    <a:pt x="23133" y="18209"/>
                    <a:pt x="18209" y="23133"/>
                    <a:pt x="12160" y="23133"/>
                  </a:cubicBezTo>
                  <a:cubicBezTo>
                    <a:pt x="6112" y="23133"/>
                    <a:pt x="1196" y="18209"/>
                    <a:pt x="1196" y="12160"/>
                  </a:cubicBezTo>
                  <a:cubicBezTo>
                    <a:pt x="1196" y="6112"/>
                    <a:pt x="6112" y="1196"/>
                    <a:pt x="12160" y="1196"/>
                  </a:cubicBezTo>
                  <a:close/>
                  <a:moveTo>
                    <a:pt x="12160" y="1"/>
                  </a:moveTo>
                  <a:cubicBezTo>
                    <a:pt x="5461" y="1"/>
                    <a:pt x="1" y="5461"/>
                    <a:pt x="1" y="12160"/>
                  </a:cubicBezTo>
                  <a:cubicBezTo>
                    <a:pt x="1" y="18869"/>
                    <a:pt x="5461" y="24320"/>
                    <a:pt x="12160" y="24320"/>
                  </a:cubicBezTo>
                  <a:cubicBezTo>
                    <a:pt x="18869" y="24320"/>
                    <a:pt x="24320" y="18869"/>
                    <a:pt x="24320" y="12160"/>
                  </a:cubicBezTo>
                  <a:cubicBezTo>
                    <a:pt x="24320" y="5461"/>
                    <a:pt x="18869" y="1"/>
                    <a:pt x="12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35"/>
          <p:cNvGrpSpPr/>
          <p:nvPr/>
        </p:nvGrpSpPr>
        <p:grpSpPr>
          <a:xfrm>
            <a:off x="2999723" y="1773960"/>
            <a:ext cx="1554190" cy="1554190"/>
            <a:chOff x="2928603" y="2017800"/>
            <a:chExt cx="1554190" cy="1554190"/>
          </a:xfrm>
        </p:grpSpPr>
        <p:sp>
          <p:nvSpPr>
            <p:cNvPr id="927" name="Google Shape;927;p35"/>
            <p:cNvSpPr/>
            <p:nvPr/>
          </p:nvSpPr>
          <p:spPr>
            <a:xfrm>
              <a:off x="2956592" y="2045789"/>
              <a:ext cx="1526202" cy="1526202"/>
            </a:xfrm>
            <a:custGeom>
              <a:avLst/>
              <a:gdLst/>
              <a:ahLst/>
              <a:cxnLst/>
              <a:rect l="l" t="t" r="r" b="b"/>
              <a:pathLst>
                <a:path w="24320" h="24320" extrusionOk="0">
                  <a:moveTo>
                    <a:pt x="12160" y="1196"/>
                  </a:moveTo>
                  <a:cubicBezTo>
                    <a:pt x="18208" y="1196"/>
                    <a:pt x="23124" y="6112"/>
                    <a:pt x="23124" y="12160"/>
                  </a:cubicBezTo>
                  <a:cubicBezTo>
                    <a:pt x="23124" y="18209"/>
                    <a:pt x="18208" y="23133"/>
                    <a:pt x="12160" y="23133"/>
                  </a:cubicBezTo>
                  <a:cubicBezTo>
                    <a:pt x="6111" y="23133"/>
                    <a:pt x="1187" y="18209"/>
                    <a:pt x="1187" y="12160"/>
                  </a:cubicBezTo>
                  <a:cubicBezTo>
                    <a:pt x="1187" y="6112"/>
                    <a:pt x="6111" y="1196"/>
                    <a:pt x="12160" y="1196"/>
                  </a:cubicBezTo>
                  <a:close/>
                  <a:moveTo>
                    <a:pt x="12160" y="1"/>
                  </a:moveTo>
                  <a:cubicBezTo>
                    <a:pt x="5451" y="1"/>
                    <a:pt x="0" y="5461"/>
                    <a:pt x="0" y="12160"/>
                  </a:cubicBezTo>
                  <a:cubicBezTo>
                    <a:pt x="0" y="18869"/>
                    <a:pt x="5451" y="24320"/>
                    <a:pt x="12160" y="24320"/>
                  </a:cubicBezTo>
                  <a:cubicBezTo>
                    <a:pt x="18860" y="24320"/>
                    <a:pt x="24319" y="18869"/>
                    <a:pt x="24319" y="12160"/>
                  </a:cubicBezTo>
                  <a:cubicBezTo>
                    <a:pt x="24319" y="5461"/>
                    <a:pt x="18860" y="1"/>
                    <a:pt x="121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2965565" y="2055328"/>
              <a:ext cx="1451711" cy="1451711"/>
            </a:xfrm>
            <a:custGeom>
              <a:avLst/>
              <a:gdLst/>
              <a:ahLst/>
              <a:cxnLst/>
              <a:rect l="l" t="t" r="r" b="b"/>
              <a:pathLst>
                <a:path w="23133" h="23133" extrusionOk="0">
                  <a:moveTo>
                    <a:pt x="11571" y="1"/>
                  </a:moveTo>
                  <a:cubicBezTo>
                    <a:pt x="5183" y="1"/>
                    <a:pt x="0" y="5175"/>
                    <a:pt x="0" y="11562"/>
                  </a:cubicBezTo>
                  <a:cubicBezTo>
                    <a:pt x="0" y="17950"/>
                    <a:pt x="5183" y="23133"/>
                    <a:pt x="11571" y="23133"/>
                  </a:cubicBezTo>
                  <a:cubicBezTo>
                    <a:pt x="17958" y="23133"/>
                    <a:pt x="23132" y="17950"/>
                    <a:pt x="23132" y="11562"/>
                  </a:cubicBezTo>
                  <a:cubicBezTo>
                    <a:pt x="23132" y="5175"/>
                    <a:pt x="17958" y="1"/>
                    <a:pt x="11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3193428" y="3014915"/>
              <a:ext cx="92438" cy="379605"/>
            </a:xfrm>
            <a:custGeom>
              <a:avLst/>
              <a:gdLst/>
              <a:ahLst/>
              <a:cxnLst/>
              <a:rect l="l" t="t" r="r" b="b"/>
              <a:pathLst>
                <a:path w="1473" h="6049" extrusionOk="0">
                  <a:moveTo>
                    <a:pt x="758" y="0"/>
                  </a:moveTo>
                  <a:lnTo>
                    <a:pt x="0" y="4880"/>
                  </a:lnTo>
                  <a:cubicBezTo>
                    <a:pt x="455" y="5308"/>
                    <a:pt x="946" y="5701"/>
                    <a:pt x="1472" y="6049"/>
                  </a:cubicBezTo>
                  <a:lnTo>
                    <a:pt x="75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4096969" y="3014915"/>
              <a:ext cx="92438" cy="379605"/>
            </a:xfrm>
            <a:custGeom>
              <a:avLst/>
              <a:gdLst/>
              <a:ahLst/>
              <a:cxnLst/>
              <a:rect l="l" t="t" r="r" b="b"/>
              <a:pathLst>
                <a:path w="1473" h="6049" extrusionOk="0">
                  <a:moveTo>
                    <a:pt x="714" y="0"/>
                  </a:moveTo>
                  <a:lnTo>
                    <a:pt x="714" y="9"/>
                  </a:lnTo>
                  <a:lnTo>
                    <a:pt x="1" y="6049"/>
                  </a:lnTo>
                  <a:cubicBezTo>
                    <a:pt x="527" y="5701"/>
                    <a:pt x="1018" y="5308"/>
                    <a:pt x="1473" y="4880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3583071" y="2845288"/>
              <a:ext cx="217258" cy="100220"/>
            </a:xfrm>
            <a:custGeom>
              <a:avLst/>
              <a:gdLst/>
              <a:ahLst/>
              <a:cxnLst/>
              <a:rect l="l" t="t" r="r" b="b"/>
              <a:pathLst>
                <a:path w="3462" h="1597" extrusionOk="0">
                  <a:moveTo>
                    <a:pt x="36" y="0"/>
                  </a:moveTo>
                  <a:lnTo>
                    <a:pt x="0" y="1026"/>
                  </a:lnTo>
                  <a:lnTo>
                    <a:pt x="1704" y="1597"/>
                  </a:lnTo>
                  <a:lnTo>
                    <a:pt x="1749" y="1597"/>
                  </a:lnTo>
                  <a:lnTo>
                    <a:pt x="3461" y="1026"/>
                  </a:lnTo>
                  <a:lnTo>
                    <a:pt x="3426" y="0"/>
                  </a:lnTo>
                  <a:cubicBezTo>
                    <a:pt x="2757" y="428"/>
                    <a:pt x="2016" y="821"/>
                    <a:pt x="1740" y="857"/>
                  </a:cubicBezTo>
                  <a:lnTo>
                    <a:pt x="1713" y="857"/>
                  </a:lnTo>
                  <a:cubicBezTo>
                    <a:pt x="1436" y="821"/>
                    <a:pt x="696" y="428"/>
                    <a:pt x="36" y="0"/>
                  </a:cubicBezTo>
                  <a:close/>
                </a:path>
              </a:pathLst>
            </a:custGeom>
            <a:solidFill>
              <a:srgbClr val="E8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3910525" y="2532894"/>
              <a:ext cx="58864" cy="117038"/>
            </a:xfrm>
            <a:custGeom>
              <a:avLst/>
              <a:gdLst/>
              <a:ahLst/>
              <a:cxnLst/>
              <a:rect l="l" t="t" r="r" b="b"/>
              <a:pathLst>
                <a:path w="938" h="1865" extrusionOk="0">
                  <a:moveTo>
                    <a:pt x="715" y="0"/>
                  </a:moveTo>
                  <a:cubicBezTo>
                    <a:pt x="706" y="27"/>
                    <a:pt x="697" y="45"/>
                    <a:pt x="697" y="45"/>
                  </a:cubicBezTo>
                  <a:cubicBezTo>
                    <a:pt x="572" y="687"/>
                    <a:pt x="331" y="1312"/>
                    <a:pt x="1" y="1865"/>
                  </a:cubicBezTo>
                  <a:lnTo>
                    <a:pt x="72" y="1865"/>
                  </a:lnTo>
                  <a:cubicBezTo>
                    <a:pt x="545" y="1802"/>
                    <a:pt x="938" y="1267"/>
                    <a:pt x="938" y="678"/>
                  </a:cubicBezTo>
                  <a:cubicBezTo>
                    <a:pt x="938" y="402"/>
                    <a:pt x="848" y="170"/>
                    <a:pt x="715" y="0"/>
                  </a:cubicBezTo>
                  <a:close/>
                </a:path>
              </a:pathLst>
            </a:custGeom>
            <a:solidFill>
              <a:srgbClr val="E8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3413445" y="2528375"/>
              <a:ext cx="58801" cy="121556"/>
            </a:xfrm>
            <a:custGeom>
              <a:avLst/>
              <a:gdLst/>
              <a:ahLst/>
              <a:cxnLst/>
              <a:rect l="l" t="t" r="r" b="b"/>
              <a:pathLst>
                <a:path w="937" h="1937" extrusionOk="0">
                  <a:moveTo>
                    <a:pt x="286" y="1"/>
                  </a:moveTo>
                  <a:cubicBezTo>
                    <a:pt x="116" y="170"/>
                    <a:pt x="9" y="438"/>
                    <a:pt x="9" y="750"/>
                  </a:cubicBezTo>
                  <a:cubicBezTo>
                    <a:pt x="0" y="1339"/>
                    <a:pt x="393" y="1874"/>
                    <a:pt x="865" y="1937"/>
                  </a:cubicBezTo>
                  <a:lnTo>
                    <a:pt x="937" y="1937"/>
                  </a:lnTo>
                  <a:cubicBezTo>
                    <a:pt x="928" y="1874"/>
                    <a:pt x="910" y="1812"/>
                    <a:pt x="901" y="1749"/>
                  </a:cubicBezTo>
                  <a:cubicBezTo>
                    <a:pt x="607" y="1214"/>
                    <a:pt x="393" y="616"/>
                    <a:pt x="286" y="10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E8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3766126" y="2995272"/>
              <a:ext cx="73361" cy="364544"/>
            </a:xfrm>
            <a:custGeom>
              <a:avLst/>
              <a:gdLst/>
              <a:ahLst/>
              <a:cxnLst/>
              <a:rect l="l" t="t" r="r" b="b"/>
              <a:pathLst>
                <a:path w="1169" h="5809" extrusionOk="0">
                  <a:moveTo>
                    <a:pt x="1026" y="1"/>
                  </a:moveTo>
                  <a:lnTo>
                    <a:pt x="1026" y="19"/>
                  </a:lnTo>
                  <a:lnTo>
                    <a:pt x="0" y="5809"/>
                  </a:lnTo>
                  <a:lnTo>
                    <a:pt x="0" y="5809"/>
                  </a:lnTo>
                  <a:lnTo>
                    <a:pt x="1035" y="10"/>
                  </a:lnTo>
                  <a:lnTo>
                    <a:pt x="1169" y="10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2B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3240996" y="3005376"/>
              <a:ext cx="335425" cy="502228"/>
            </a:xfrm>
            <a:custGeom>
              <a:avLst/>
              <a:gdLst/>
              <a:ahLst/>
              <a:cxnLst/>
              <a:rect l="l" t="t" r="r" b="b"/>
              <a:pathLst>
                <a:path w="5345" h="8003" extrusionOk="0">
                  <a:moveTo>
                    <a:pt x="2489" y="1"/>
                  </a:moveTo>
                  <a:lnTo>
                    <a:pt x="0" y="152"/>
                  </a:lnTo>
                  <a:lnTo>
                    <a:pt x="714" y="6201"/>
                  </a:lnTo>
                  <a:cubicBezTo>
                    <a:pt x="2079" y="7111"/>
                    <a:pt x="3649" y="7744"/>
                    <a:pt x="5344" y="8003"/>
                  </a:cubicBezTo>
                  <a:lnTo>
                    <a:pt x="3845" y="4416"/>
                  </a:lnTo>
                  <a:lnTo>
                    <a:pt x="4220" y="3221"/>
                  </a:lnTo>
                  <a:lnTo>
                    <a:pt x="3444" y="3382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3806415" y="3005376"/>
              <a:ext cx="335425" cy="502228"/>
            </a:xfrm>
            <a:custGeom>
              <a:avLst/>
              <a:gdLst/>
              <a:ahLst/>
              <a:cxnLst/>
              <a:rect l="l" t="t" r="r" b="b"/>
              <a:pathLst>
                <a:path w="5345" h="8003" extrusionOk="0">
                  <a:moveTo>
                    <a:pt x="2855" y="1"/>
                  </a:moveTo>
                  <a:lnTo>
                    <a:pt x="1910" y="3382"/>
                  </a:lnTo>
                  <a:lnTo>
                    <a:pt x="1125" y="3221"/>
                  </a:lnTo>
                  <a:lnTo>
                    <a:pt x="1125" y="3221"/>
                  </a:lnTo>
                  <a:lnTo>
                    <a:pt x="1499" y="4416"/>
                  </a:lnTo>
                  <a:lnTo>
                    <a:pt x="1" y="8003"/>
                  </a:lnTo>
                  <a:cubicBezTo>
                    <a:pt x="1696" y="7744"/>
                    <a:pt x="3266" y="7111"/>
                    <a:pt x="4631" y="6201"/>
                  </a:cubicBezTo>
                  <a:lnTo>
                    <a:pt x="5344" y="161"/>
                  </a:lnTo>
                  <a:lnTo>
                    <a:pt x="5344" y="152"/>
                  </a:lnTo>
                  <a:lnTo>
                    <a:pt x="285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3543285" y="2995272"/>
              <a:ext cx="73423" cy="364544"/>
            </a:xfrm>
            <a:custGeom>
              <a:avLst/>
              <a:gdLst/>
              <a:ahLst/>
              <a:cxnLst/>
              <a:rect l="l" t="t" r="r" b="b"/>
              <a:pathLst>
                <a:path w="1170" h="5809" extrusionOk="0">
                  <a:moveTo>
                    <a:pt x="143" y="1"/>
                  </a:moveTo>
                  <a:lnTo>
                    <a:pt x="1" y="10"/>
                  </a:lnTo>
                  <a:lnTo>
                    <a:pt x="135" y="10"/>
                  </a:lnTo>
                  <a:lnTo>
                    <a:pt x="1169" y="5809"/>
                  </a:lnTo>
                  <a:lnTo>
                    <a:pt x="143" y="19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rgbClr val="2B3D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3552259" y="2986361"/>
              <a:ext cx="112018" cy="373455"/>
            </a:xfrm>
            <a:custGeom>
              <a:avLst/>
              <a:gdLst/>
              <a:ahLst/>
              <a:cxnLst/>
              <a:rect l="l" t="t" r="r" b="b"/>
              <a:pathLst>
                <a:path w="1785" h="5951" extrusionOk="0">
                  <a:moveTo>
                    <a:pt x="1606" y="0"/>
                  </a:moveTo>
                  <a:lnTo>
                    <a:pt x="277" y="1401"/>
                  </a:lnTo>
                  <a:lnTo>
                    <a:pt x="0" y="161"/>
                  </a:lnTo>
                  <a:lnTo>
                    <a:pt x="1026" y="5951"/>
                  </a:lnTo>
                  <a:lnTo>
                    <a:pt x="1785" y="910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EBEBEB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3718558" y="2986361"/>
              <a:ext cx="112018" cy="373455"/>
            </a:xfrm>
            <a:custGeom>
              <a:avLst/>
              <a:gdLst/>
              <a:ahLst/>
              <a:cxnLst/>
              <a:rect l="l" t="t" r="r" b="b"/>
              <a:pathLst>
                <a:path w="1785" h="5951" extrusionOk="0">
                  <a:moveTo>
                    <a:pt x="178" y="0"/>
                  </a:moveTo>
                  <a:lnTo>
                    <a:pt x="0" y="910"/>
                  </a:lnTo>
                  <a:lnTo>
                    <a:pt x="758" y="5951"/>
                  </a:lnTo>
                  <a:lnTo>
                    <a:pt x="1784" y="161"/>
                  </a:lnTo>
                  <a:lnTo>
                    <a:pt x="1508" y="1401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EBEBEB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3690005" y="2945508"/>
              <a:ext cx="2824" cy="565"/>
            </a:xfrm>
            <a:custGeom>
              <a:avLst/>
              <a:gdLst/>
              <a:ahLst/>
              <a:cxnLst/>
              <a:rect l="l" t="t" r="r" b="b"/>
              <a:pathLst>
                <a:path w="45" h="9" extrusionOk="0">
                  <a:moveTo>
                    <a:pt x="0" y="0"/>
                  </a:moveTo>
                  <a:lnTo>
                    <a:pt x="27" y="9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24A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3653043" y="2946010"/>
              <a:ext cx="76749" cy="97521"/>
            </a:xfrm>
            <a:custGeom>
              <a:avLst/>
              <a:gdLst/>
              <a:ahLst/>
              <a:cxnLst/>
              <a:rect l="l" t="t" r="r" b="b"/>
              <a:pathLst>
                <a:path w="1223" h="1554" extrusionOk="0">
                  <a:moveTo>
                    <a:pt x="616" y="1"/>
                  </a:moveTo>
                  <a:lnTo>
                    <a:pt x="0" y="643"/>
                  </a:lnTo>
                  <a:lnTo>
                    <a:pt x="179" y="1553"/>
                  </a:lnTo>
                  <a:lnTo>
                    <a:pt x="1044" y="1553"/>
                  </a:lnTo>
                  <a:lnTo>
                    <a:pt x="1222" y="643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3616645" y="3043468"/>
              <a:ext cx="149545" cy="473675"/>
            </a:xfrm>
            <a:custGeom>
              <a:avLst/>
              <a:gdLst/>
              <a:ahLst/>
              <a:cxnLst/>
              <a:rect l="l" t="t" r="r" b="b"/>
              <a:pathLst>
                <a:path w="2383" h="7548" extrusionOk="0">
                  <a:moveTo>
                    <a:pt x="759" y="0"/>
                  </a:moveTo>
                  <a:lnTo>
                    <a:pt x="0" y="5041"/>
                  </a:lnTo>
                  <a:lnTo>
                    <a:pt x="438" y="7521"/>
                  </a:lnTo>
                  <a:cubicBezTo>
                    <a:pt x="687" y="7530"/>
                    <a:pt x="937" y="7547"/>
                    <a:pt x="1196" y="7547"/>
                  </a:cubicBezTo>
                  <a:cubicBezTo>
                    <a:pt x="1446" y="7547"/>
                    <a:pt x="1695" y="7530"/>
                    <a:pt x="1945" y="7521"/>
                  </a:cubicBezTo>
                  <a:lnTo>
                    <a:pt x="2382" y="5041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3396062" y="2995837"/>
              <a:ext cx="248071" cy="519611"/>
            </a:xfrm>
            <a:custGeom>
              <a:avLst/>
              <a:gdLst/>
              <a:ahLst/>
              <a:cxnLst/>
              <a:rect l="l" t="t" r="r" b="b"/>
              <a:pathLst>
                <a:path w="3953" h="8280" extrusionOk="0">
                  <a:moveTo>
                    <a:pt x="2347" y="1"/>
                  </a:moveTo>
                  <a:lnTo>
                    <a:pt x="0" y="99"/>
                  </a:lnTo>
                  <a:lnTo>
                    <a:pt x="18" y="153"/>
                  </a:lnTo>
                  <a:lnTo>
                    <a:pt x="973" y="3534"/>
                  </a:lnTo>
                  <a:lnTo>
                    <a:pt x="1749" y="3373"/>
                  </a:lnTo>
                  <a:lnTo>
                    <a:pt x="1374" y="4568"/>
                  </a:lnTo>
                  <a:lnTo>
                    <a:pt x="2873" y="8155"/>
                  </a:lnTo>
                  <a:cubicBezTo>
                    <a:pt x="3230" y="8217"/>
                    <a:pt x="3587" y="8253"/>
                    <a:pt x="3953" y="8280"/>
                  </a:cubicBezTo>
                  <a:lnTo>
                    <a:pt x="3515" y="580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3738703" y="2995837"/>
              <a:ext cx="248071" cy="519611"/>
            </a:xfrm>
            <a:custGeom>
              <a:avLst/>
              <a:gdLst/>
              <a:ahLst/>
              <a:cxnLst/>
              <a:rect l="l" t="t" r="r" b="b"/>
              <a:pathLst>
                <a:path w="3953" h="8280" extrusionOk="0">
                  <a:moveTo>
                    <a:pt x="1472" y="1"/>
                  </a:moveTo>
                  <a:lnTo>
                    <a:pt x="437" y="5800"/>
                  </a:lnTo>
                  <a:lnTo>
                    <a:pt x="0" y="8280"/>
                  </a:lnTo>
                  <a:cubicBezTo>
                    <a:pt x="366" y="8253"/>
                    <a:pt x="723" y="8217"/>
                    <a:pt x="1080" y="8155"/>
                  </a:cubicBezTo>
                  <a:lnTo>
                    <a:pt x="2578" y="4568"/>
                  </a:lnTo>
                  <a:lnTo>
                    <a:pt x="2204" y="3373"/>
                  </a:lnTo>
                  <a:lnTo>
                    <a:pt x="2204" y="3373"/>
                  </a:lnTo>
                  <a:lnTo>
                    <a:pt x="2989" y="3534"/>
                  </a:lnTo>
                  <a:lnTo>
                    <a:pt x="3934" y="153"/>
                  </a:lnTo>
                  <a:lnTo>
                    <a:pt x="3952" y="99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3552259" y="2906851"/>
              <a:ext cx="139442" cy="167430"/>
            </a:xfrm>
            <a:custGeom>
              <a:avLst/>
              <a:gdLst/>
              <a:ahLst/>
              <a:cxnLst/>
              <a:rect l="l" t="t" r="r" b="b"/>
              <a:pathLst>
                <a:path w="2222" h="2668" extrusionOk="0">
                  <a:moveTo>
                    <a:pt x="384" y="0"/>
                  </a:moveTo>
                  <a:lnTo>
                    <a:pt x="0" y="1410"/>
                  </a:lnTo>
                  <a:lnTo>
                    <a:pt x="0" y="1428"/>
                  </a:lnTo>
                  <a:lnTo>
                    <a:pt x="277" y="2668"/>
                  </a:lnTo>
                  <a:lnTo>
                    <a:pt x="1606" y="1267"/>
                  </a:lnTo>
                  <a:lnTo>
                    <a:pt x="2222" y="625"/>
                  </a:lnTo>
                  <a:lnTo>
                    <a:pt x="2204" y="616"/>
                  </a:lnTo>
                  <a:lnTo>
                    <a:pt x="491" y="45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3691637" y="2906851"/>
              <a:ext cx="138940" cy="167430"/>
            </a:xfrm>
            <a:custGeom>
              <a:avLst/>
              <a:gdLst/>
              <a:ahLst/>
              <a:cxnLst/>
              <a:rect l="l" t="t" r="r" b="b"/>
              <a:pathLst>
                <a:path w="2214" h="2668" extrusionOk="0">
                  <a:moveTo>
                    <a:pt x="1839" y="0"/>
                  </a:moveTo>
                  <a:lnTo>
                    <a:pt x="1731" y="45"/>
                  </a:lnTo>
                  <a:lnTo>
                    <a:pt x="19" y="616"/>
                  </a:lnTo>
                  <a:lnTo>
                    <a:pt x="1" y="625"/>
                  </a:lnTo>
                  <a:lnTo>
                    <a:pt x="607" y="1267"/>
                  </a:lnTo>
                  <a:lnTo>
                    <a:pt x="1937" y="2668"/>
                  </a:lnTo>
                  <a:lnTo>
                    <a:pt x="2213" y="1428"/>
                  </a:lnTo>
                  <a:lnTo>
                    <a:pt x="2213" y="1410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3910525" y="2531764"/>
              <a:ext cx="43740" cy="118168"/>
            </a:xfrm>
            <a:custGeom>
              <a:avLst/>
              <a:gdLst/>
              <a:ahLst/>
              <a:cxnLst/>
              <a:rect l="l" t="t" r="r" b="b"/>
              <a:pathLst>
                <a:path w="697" h="1883" extrusionOk="0">
                  <a:moveTo>
                    <a:pt x="331" y="0"/>
                  </a:moveTo>
                  <a:cubicBezTo>
                    <a:pt x="269" y="589"/>
                    <a:pt x="135" y="1258"/>
                    <a:pt x="1" y="1883"/>
                  </a:cubicBezTo>
                  <a:cubicBezTo>
                    <a:pt x="331" y="1330"/>
                    <a:pt x="572" y="705"/>
                    <a:pt x="697" y="63"/>
                  </a:cubicBezTo>
                  <a:cubicBezTo>
                    <a:pt x="572" y="54"/>
                    <a:pt x="447" y="36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3431330" y="2528940"/>
              <a:ext cx="38720" cy="109256"/>
            </a:xfrm>
            <a:custGeom>
              <a:avLst/>
              <a:gdLst/>
              <a:ahLst/>
              <a:cxnLst/>
              <a:rect l="l" t="t" r="r" b="b"/>
              <a:pathLst>
                <a:path w="617" h="1741" extrusionOk="0">
                  <a:moveTo>
                    <a:pt x="1" y="1"/>
                  </a:moveTo>
                  <a:lnTo>
                    <a:pt x="18" y="108"/>
                  </a:lnTo>
                  <a:cubicBezTo>
                    <a:pt x="19" y="108"/>
                    <a:pt x="20" y="108"/>
                    <a:pt x="20" y="108"/>
                  </a:cubicBezTo>
                  <a:lnTo>
                    <a:pt x="20" y="108"/>
                  </a:lnTo>
                  <a:cubicBezTo>
                    <a:pt x="133" y="677"/>
                    <a:pt x="339" y="1237"/>
                    <a:pt x="616" y="1740"/>
                  </a:cubicBezTo>
                  <a:cubicBezTo>
                    <a:pt x="491" y="1178"/>
                    <a:pt x="384" y="590"/>
                    <a:pt x="322" y="72"/>
                  </a:cubicBezTo>
                  <a:cubicBezTo>
                    <a:pt x="286" y="81"/>
                    <a:pt x="250" y="81"/>
                    <a:pt x="215" y="81"/>
                  </a:cubicBezTo>
                  <a:cubicBezTo>
                    <a:pt x="215" y="81"/>
                    <a:pt x="92" y="99"/>
                    <a:pt x="20" y="108"/>
                  </a:cubicBezTo>
                  <a:lnTo>
                    <a:pt x="20" y="108"/>
                  </a:lnTo>
                  <a:cubicBezTo>
                    <a:pt x="13" y="72"/>
                    <a:pt x="7" y="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3451475" y="2371613"/>
              <a:ext cx="479825" cy="527456"/>
            </a:xfrm>
            <a:custGeom>
              <a:avLst/>
              <a:gdLst/>
              <a:ahLst/>
              <a:cxnLst/>
              <a:rect l="l" t="t" r="r" b="b"/>
              <a:pathLst>
                <a:path w="7646" h="8405" extrusionOk="0">
                  <a:moveTo>
                    <a:pt x="5978" y="1"/>
                  </a:moveTo>
                  <a:cubicBezTo>
                    <a:pt x="5648" y="518"/>
                    <a:pt x="4880" y="1428"/>
                    <a:pt x="3471" y="1865"/>
                  </a:cubicBezTo>
                  <a:cubicBezTo>
                    <a:pt x="3471" y="1865"/>
                    <a:pt x="3792" y="1535"/>
                    <a:pt x="4167" y="1054"/>
                  </a:cubicBezTo>
                  <a:lnTo>
                    <a:pt x="4167" y="1054"/>
                  </a:lnTo>
                  <a:cubicBezTo>
                    <a:pt x="2766" y="1839"/>
                    <a:pt x="1027" y="2472"/>
                    <a:pt x="1" y="2579"/>
                  </a:cubicBezTo>
                  <a:cubicBezTo>
                    <a:pt x="63" y="3097"/>
                    <a:pt x="170" y="3685"/>
                    <a:pt x="295" y="4247"/>
                  </a:cubicBezTo>
                  <a:cubicBezTo>
                    <a:pt x="304" y="4310"/>
                    <a:pt x="322" y="4372"/>
                    <a:pt x="331" y="4435"/>
                  </a:cubicBezTo>
                  <a:cubicBezTo>
                    <a:pt x="563" y="5487"/>
                    <a:pt x="839" y="6406"/>
                    <a:pt x="928" y="6576"/>
                  </a:cubicBezTo>
                  <a:cubicBezTo>
                    <a:pt x="1062" y="6799"/>
                    <a:pt x="1571" y="7182"/>
                    <a:pt x="2133" y="7548"/>
                  </a:cubicBezTo>
                  <a:cubicBezTo>
                    <a:pt x="2793" y="7976"/>
                    <a:pt x="3533" y="8369"/>
                    <a:pt x="3810" y="8405"/>
                  </a:cubicBezTo>
                  <a:lnTo>
                    <a:pt x="3837" y="8405"/>
                  </a:lnTo>
                  <a:cubicBezTo>
                    <a:pt x="4113" y="8369"/>
                    <a:pt x="4854" y="7976"/>
                    <a:pt x="5523" y="7548"/>
                  </a:cubicBezTo>
                  <a:cubicBezTo>
                    <a:pt x="6076" y="7182"/>
                    <a:pt x="6584" y="6799"/>
                    <a:pt x="6718" y="6576"/>
                  </a:cubicBezTo>
                  <a:cubicBezTo>
                    <a:pt x="6816" y="6406"/>
                    <a:pt x="7084" y="5487"/>
                    <a:pt x="7316" y="4435"/>
                  </a:cubicBezTo>
                  <a:cubicBezTo>
                    <a:pt x="7450" y="3810"/>
                    <a:pt x="7584" y="3141"/>
                    <a:pt x="7646" y="2552"/>
                  </a:cubicBezTo>
                  <a:cubicBezTo>
                    <a:pt x="6433" y="2231"/>
                    <a:pt x="6076" y="652"/>
                    <a:pt x="5978" y="1"/>
                  </a:cubicBezTo>
                  <a:close/>
                </a:path>
              </a:pathLst>
            </a:custGeom>
            <a:solidFill>
              <a:srgbClr val="F0B77B"/>
            </a:solidFill>
            <a:ln w="9525" cap="flat" cmpd="sng">
              <a:solidFill>
                <a:srgbClr val="F0B77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3363744" y="2178516"/>
              <a:ext cx="676750" cy="357201"/>
            </a:xfrm>
            <a:custGeom>
              <a:avLst/>
              <a:gdLst/>
              <a:ahLst/>
              <a:cxnLst/>
              <a:rect l="l" t="t" r="r" b="b"/>
              <a:pathLst>
                <a:path w="10784" h="5692" extrusionOk="0">
                  <a:moveTo>
                    <a:pt x="5865" y="1"/>
                  </a:moveTo>
                  <a:cubicBezTo>
                    <a:pt x="3878" y="1"/>
                    <a:pt x="1" y="760"/>
                    <a:pt x="872" y="4612"/>
                  </a:cubicBezTo>
                  <a:lnTo>
                    <a:pt x="1078" y="5576"/>
                  </a:lnTo>
                  <a:lnTo>
                    <a:pt x="1078" y="5585"/>
                  </a:lnTo>
                  <a:lnTo>
                    <a:pt x="1095" y="5692"/>
                  </a:lnTo>
                  <a:cubicBezTo>
                    <a:pt x="1167" y="5683"/>
                    <a:pt x="1292" y="5665"/>
                    <a:pt x="1292" y="5665"/>
                  </a:cubicBezTo>
                  <a:cubicBezTo>
                    <a:pt x="1327" y="5665"/>
                    <a:pt x="1363" y="5665"/>
                    <a:pt x="1399" y="5656"/>
                  </a:cubicBezTo>
                  <a:cubicBezTo>
                    <a:pt x="2425" y="5549"/>
                    <a:pt x="4164" y="4916"/>
                    <a:pt x="5565" y="4131"/>
                  </a:cubicBezTo>
                  <a:lnTo>
                    <a:pt x="5565" y="4131"/>
                  </a:lnTo>
                  <a:cubicBezTo>
                    <a:pt x="5190" y="4612"/>
                    <a:pt x="4869" y="4942"/>
                    <a:pt x="4869" y="4942"/>
                  </a:cubicBezTo>
                  <a:cubicBezTo>
                    <a:pt x="6278" y="4505"/>
                    <a:pt x="7046" y="3595"/>
                    <a:pt x="7376" y="3078"/>
                  </a:cubicBezTo>
                  <a:cubicBezTo>
                    <a:pt x="7474" y="3729"/>
                    <a:pt x="7831" y="5308"/>
                    <a:pt x="9044" y="5629"/>
                  </a:cubicBezTo>
                  <a:cubicBezTo>
                    <a:pt x="9160" y="5665"/>
                    <a:pt x="9285" y="5683"/>
                    <a:pt x="9410" y="5692"/>
                  </a:cubicBezTo>
                  <a:cubicBezTo>
                    <a:pt x="9410" y="5692"/>
                    <a:pt x="9419" y="5674"/>
                    <a:pt x="9428" y="5647"/>
                  </a:cubicBezTo>
                  <a:cubicBezTo>
                    <a:pt x="9578" y="5180"/>
                    <a:pt x="10784" y="1212"/>
                    <a:pt x="8177" y="1212"/>
                  </a:cubicBezTo>
                  <a:cubicBezTo>
                    <a:pt x="8148" y="1212"/>
                    <a:pt x="8119" y="1213"/>
                    <a:pt x="8089" y="1214"/>
                  </a:cubicBezTo>
                  <a:cubicBezTo>
                    <a:pt x="8089" y="1214"/>
                    <a:pt x="7938" y="330"/>
                    <a:pt x="6769" y="72"/>
                  </a:cubicBezTo>
                  <a:cubicBezTo>
                    <a:pt x="6575" y="30"/>
                    <a:pt x="6257" y="1"/>
                    <a:pt x="5865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2928603" y="2017800"/>
              <a:ext cx="1526202" cy="1526202"/>
            </a:xfrm>
            <a:custGeom>
              <a:avLst/>
              <a:gdLst/>
              <a:ahLst/>
              <a:cxnLst/>
              <a:rect l="l" t="t" r="r" b="b"/>
              <a:pathLst>
                <a:path w="24320" h="24320" extrusionOk="0">
                  <a:moveTo>
                    <a:pt x="12160" y="1196"/>
                  </a:moveTo>
                  <a:cubicBezTo>
                    <a:pt x="18208" y="1196"/>
                    <a:pt x="23124" y="6112"/>
                    <a:pt x="23124" y="12160"/>
                  </a:cubicBezTo>
                  <a:cubicBezTo>
                    <a:pt x="23124" y="18209"/>
                    <a:pt x="18208" y="23133"/>
                    <a:pt x="12160" y="23133"/>
                  </a:cubicBezTo>
                  <a:cubicBezTo>
                    <a:pt x="6111" y="23133"/>
                    <a:pt x="1187" y="18209"/>
                    <a:pt x="1187" y="12160"/>
                  </a:cubicBezTo>
                  <a:cubicBezTo>
                    <a:pt x="1187" y="6112"/>
                    <a:pt x="6111" y="1196"/>
                    <a:pt x="12160" y="1196"/>
                  </a:cubicBezTo>
                  <a:close/>
                  <a:moveTo>
                    <a:pt x="12160" y="1"/>
                  </a:moveTo>
                  <a:cubicBezTo>
                    <a:pt x="5451" y="1"/>
                    <a:pt x="0" y="5461"/>
                    <a:pt x="0" y="12160"/>
                  </a:cubicBezTo>
                  <a:cubicBezTo>
                    <a:pt x="0" y="18869"/>
                    <a:pt x="5451" y="24320"/>
                    <a:pt x="12160" y="24320"/>
                  </a:cubicBezTo>
                  <a:cubicBezTo>
                    <a:pt x="18859" y="24320"/>
                    <a:pt x="24319" y="18869"/>
                    <a:pt x="24319" y="12160"/>
                  </a:cubicBezTo>
                  <a:cubicBezTo>
                    <a:pt x="24319" y="5461"/>
                    <a:pt x="18859" y="1"/>
                    <a:pt x="12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35"/>
          <p:cNvSpPr txBox="1"/>
          <p:nvPr/>
        </p:nvSpPr>
        <p:spPr>
          <a:xfrm>
            <a:off x="720000" y="1039240"/>
            <a:ext cx="17178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accent2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擁有較多資源</a:t>
            </a:r>
            <a:endParaRPr sz="2200" dirty="0">
              <a:solidFill>
                <a:schemeClr val="accent2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954" name="Google Shape;954;p35"/>
          <p:cNvSpPr txBox="1"/>
          <p:nvPr/>
        </p:nvSpPr>
        <p:spPr>
          <a:xfrm>
            <a:off x="703975" y="3521834"/>
            <a:ext cx="2208603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accent2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長期推廣與教育</a:t>
            </a:r>
            <a:endParaRPr lang="en-US" altLang="zh-TW" sz="2200" dirty="0">
              <a:solidFill>
                <a:schemeClr val="accent2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accent2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影響中立選民</a:t>
            </a:r>
            <a:endParaRPr sz="2200" dirty="0">
              <a:solidFill>
                <a:schemeClr val="accent2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958" name="Google Shape;958;p35"/>
          <p:cNvSpPr txBox="1"/>
          <p:nvPr/>
        </p:nvSpPr>
        <p:spPr>
          <a:xfrm>
            <a:off x="6826020" y="1045400"/>
            <a:ext cx="1466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rgbClr val="F65047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相對劣勢</a:t>
            </a:r>
            <a:endParaRPr sz="2200" dirty="0">
              <a:solidFill>
                <a:srgbClr val="F65047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960" name="Google Shape;960;p35"/>
          <p:cNvSpPr txBox="1"/>
          <p:nvPr/>
        </p:nvSpPr>
        <p:spPr>
          <a:xfrm>
            <a:off x="6815384" y="3623440"/>
            <a:ext cx="2287975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rgbClr val="F65047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宣導立場相符議題機會較少</a:t>
            </a:r>
            <a:endParaRPr sz="2200" dirty="0">
              <a:solidFill>
                <a:srgbClr val="F65047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964" name="Google Shape;964;p35"/>
          <p:cNvSpPr/>
          <p:nvPr/>
        </p:nvSpPr>
        <p:spPr>
          <a:xfrm>
            <a:off x="2508920" y="1145210"/>
            <a:ext cx="225900" cy="214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5"/>
          <p:cNvSpPr/>
          <p:nvPr/>
        </p:nvSpPr>
        <p:spPr>
          <a:xfrm>
            <a:off x="2508920" y="3742110"/>
            <a:ext cx="225900" cy="214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5"/>
          <p:cNvSpPr/>
          <p:nvPr/>
        </p:nvSpPr>
        <p:spPr>
          <a:xfrm>
            <a:off x="6551445" y="1145210"/>
            <a:ext cx="225900" cy="214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5"/>
          <p:cNvSpPr/>
          <p:nvPr/>
        </p:nvSpPr>
        <p:spPr>
          <a:xfrm>
            <a:off x="6551445" y="3742110"/>
            <a:ext cx="225900" cy="214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0" name="Google Shape;970;p35"/>
          <p:cNvCxnSpPr>
            <a:stCxn id="964" idx="4"/>
          </p:cNvCxnSpPr>
          <p:nvPr/>
        </p:nvCxnSpPr>
        <p:spPr>
          <a:xfrm>
            <a:off x="2734820" y="1227256"/>
            <a:ext cx="1043700" cy="602700"/>
          </a:xfrm>
          <a:prstGeom prst="bentConnector3">
            <a:avLst>
              <a:gd name="adj1" fmla="val 99243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2" name="Google Shape;972;p35"/>
          <p:cNvCxnSpPr>
            <a:stCxn id="966" idx="4"/>
          </p:cNvCxnSpPr>
          <p:nvPr/>
        </p:nvCxnSpPr>
        <p:spPr>
          <a:xfrm rot="10800000" flipH="1">
            <a:off x="2734820" y="3327056"/>
            <a:ext cx="1044600" cy="497100"/>
          </a:xfrm>
          <a:prstGeom prst="bentConnector3">
            <a:avLst>
              <a:gd name="adj1" fmla="val 99988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3" name="Google Shape;973;p35"/>
          <p:cNvCxnSpPr>
            <a:stCxn id="967" idx="1"/>
          </p:cNvCxnSpPr>
          <p:nvPr/>
        </p:nvCxnSpPr>
        <p:spPr>
          <a:xfrm flipH="1">
            <a:off x="5507745" y="1227256"/>
            <a:ext cx="1043700" cy="602700"/>
          </a:xfrm>
          <a:prstGeom prst="bentConnector3">
            <a:avLst>
              <a:gd name="adj1" fmla="val 99887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5" name="Google Shape;975;p35"/>
          <p:cNvCxnSpPr>
            <a:cxnSpLocks/>
            <a:stCxn id="969" idx="1"/>
          </p:cNvCxnSpPr>
          <p:nvPr/>
        </p:nvCxnSpPr>
        <p:spPr>
          <a:xfrm rot="10800000">
            <a:off x="5506845" y="3327056"/>
            <a:ext cx="1044600" cy="497100"/>
          </a:xfrm>
          <a:prstGeom prst="bentConnector3">
            <a:avLst>
              <a:gd name="adj1" fmla="val 99801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6" name="Google Shape;902;p35">
            <a:extLst>
              <a:ext uri="{FF2B5EF4-FFF2-40B4-BE49-F238E27FC236}">
                <a16:creationId xmlns:a16="http://schemas.microsoft.com/office/drawing/2014/main" id="{F6ED92AB-74B4-473A-AFBB-630C2E30AB37}"/>
              </a:ext>
            </a:extLst>
          </p:cNvPr>
          <p:cNvSpPr txBox="1">
            <a:spLocks/>
          </p:cNvSpPr>
          <p:nvPr/>
        </p:nvSpPr>
        <p:spPr>
          <a:xfrm>
            <a:off x="4449844" y="433299"/>
            <a:ext cx="25976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在野黨</a:t>
            </a:r>
            <a:endParaRPr 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8" name="Google Shape;750;p32">
            <a:extLst>
              <a:ext uri="{FF2B5EF4-FFF2-40B4-BE49-F238E27FC236}">
                <a16:creationId xmlns:a16="http://schemas.microsoft.com/office/drawing/2014/main" id="{80FD8A5B-1985-4CD5-9D28-E57FEDADB130}"/>
              </a:ext>
            </a:extLst>
          </p:cNvPr>
          <p:cNvSpPr txBox="1">
            <a:spLocks/>
          </p:cNvSpPr>
          <p:nvPr/>
        </p:nvSpPr>
        <p:spPr>
          <a:xfrm>
            <a:off x="458387" y="156286"/>
            <a:ext cx="18839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緒論</a:t>
            </a:r>
            <a:endParaRPr 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0" name="Google Shape;1226;p51">
            <a:extLst>
              <a:ext uri="{FF2B5EF4-FFF2-40B4-BE49-F238E27FC236}">
                <a16:creationId xmlns:a16="http://schemas.microsoft.com/office/drawing/2014/main" id="{F68C8A4E-7CEC-42F9-9058-E89B3D70B744}"/>
              </a:ext>
            </a:extLst>
          </p:cNvPr>
          <p:cNvSpPr/>
          <p:nvPr/>
        </p:nvSpPr>
        <p:spPr>
          <a:xfrm>
            <a:off x="2963628" y="4292130"/>
            <a:ext cx="3480227" cy="740100"/>
          </a:xfrm>
          <a:prstGeom prst="roundRect">
            <a:avLst>
              <a:gd name="adj" fmla="val 2009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2800" b="1" dirty="0">
                <a:solidFill>
                  <a:schemeClr val="accent5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選舉  真的公平嗎 </a:t>
            </a:r>
            <a:r>
              <a:rPr lang="en-US" altLang="zh-TW" sz="2800" b="1" dirty="0">
                <a:solidFill>
                  <a:schemeClr val="accent5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?</a:t>
            </a:r>
            <a:endParaRPr lang="en-US" sz="2800" b="1" dirty="0">
              <a:solidFill>
                <a:schemeClr val="accent5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81" name="Google Shape;788;p32">
            <a:extLst>
              <a:ext uri="{FF2B5EF4-FFF2-40B4-BE49-F238E27FC236}">
                <a16:creationId xmlns:a16="http://schemas.microsoft.com/office/drawing/2014/main" id="{1B01BA4B-AE68-4909-87CC-5A92AF21AB15}"/>
              </a:ext>
            </a:extLst>
          </p:cNvPr>
          <p:cNvGrpSpPr/>
          <p:nvPr/>
        </p:nvGrpSpPr>
        <p:grpSpPr>
          <a:xfrm>
            <a:off x="3884326" y="3089929"/>
            <a:ext cx="1539698" cy="1097054"/>
            <a:chOff x="2971325" y="3373475"/>
            <a:chExt cx="1378475" cy="1034475"/>
          </a:xfrm>
        </p:grpSpPr>
        <p:sp>
          <p:nvSpPr>
            <p:cNvPr id="82" name="Google Shape;789;p32">
              <a:extLst>
                <a:ext uri="{FF2B5EF4-FFF2-40B4-BE49-F238E27FC236}">
                  <a16:creationId xmlns:a16="http://schemas.microsoft.com/office/drawing/2014/main" id="{340152FF-6A6E-42DE-B517-B02388F1AAAC}"/>
                </a:ext>
              </a:extLst>
            </p:cNvPr>
            <p:cNvSpPr/>
            <p:nvPr/>
          </p:nvSpPr>
          <p:spPr>
            <a:xfrm>
              <a:off x="3320950" y="3572400"/>
              <a:ext cx="83975" cy="187675"/>
            </a:xfrm>
            <a:custGeom>
              <a:avLst/>
              <a:gdLst/>
              <a:ahLst/>
              <a:cxnLst/>
              <a:rect l="l" t="t" r="r" b="b"/>
              <a:pathLst>
                <a:path w="3359" h="7507" extrusionOk="0">
                  <a:moveTo>
                    <a:pt x="702" y="1"/>
                  </a:moveTo>
                  <a:cubicBezTo>
                    <a:pt x="539" y="1"/>
                    <a:pt x="376" y="63"/>
                    <a:pt x="251" y="189"/>
                  </a:cubicBezTo>
                  <a:cubicBezTo>
                    <a:pt x="0" y="439"/>
                    <a:pt x="0" y="840"/>
                    <a:pt x="251" y="1091"/>
                  </a:cubicBezTo>
                  <a:lnTo>
                    <a:pt x="2106" y="2920"/>
                  </a:lnTo>
                  <a:lnTo>
                    <a:pt x="2106" y="6880"/>
                  </a:lnTo>
                  <a:cubicBezTo>
                    <a:pt x="2106" y="7231"/>
                    <a:pt x="2381" y="7507"/>
                    <a:pt x="2732" y="7507"/>
                  </a:cubicBezTo>
                  <a:cubicBezTo>
                    <a:pt x="3083" y="7507"/>
                    <a:pt x="3359" y="7231"/>
                    <a:pt x="3359" y="6880"/>
                  </a:cubicBezTo>
                  <a:lnTo>
                    <a:pt x="3359" y="2670"/>
                  </a:lnTo>
                  <a:cubicBezTo>
                    <a:pt x="3359" y="2494"/>
                    <a:pt x="3309" y="2344"/>
                    <a:pt x="3183" y="2219"/>
                  </a:cubicBezTo>
                  <a:lnTo>
                    <a:pt x="1153" y="189"/>
                  </a:lnTo>
                  <a:cubicBezTo>
                    <a:pt x="1028" y="63"/>
                    <a:pt x="865" y="1"/>
                    <a:pt x="7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90;p32">
              <a:extLst>
                <a:ext uri="{FF2B5EF4-FFF2-40B4-BE49-F238E27FC236}">
                  <a16:creationId xmlns:a16="http://schemas.microsoft.com/office/drawing/2014/main" id="{5323982C-59BE-4AF6-99A3-DEC0E6288114}"/>
                </a:ext>
              </a:extLst>
            </p:cNvPr>
            <p:cNvSpPr/>
            <p:nvPr/>
          </p:nvSpPr>
          <p:spPr>
            <a:xfrm>
              <a:off x="3916200" y="3572400"/>
              <a:ext cx="83975" cy="187675"/>
            </a:xfrm>
            <a:custGeom>
              <a:avLst/>
              <a:gdLst/>
              <a:ahLst/>
              <a:cxnLst/>
              <a:rect l="l" t="t" r="r" b="b"/>
              <a:pathLst>
                <a:path w="3359" h="7507" extrusionOk="0">
                  <a:moveTo>
                    <a:pt x="2660" y="1"/>
                  </a:moveTo>
                  <a:cubicBezTo>
                    <a:pt x="2500" y="1"/>
                    <a:pt x="2344" y="63"/>
                    <a:pt x="2231" y="189"/>
                  </a:cubicBezTo>
                  <a:lnTo>
                    <a:pt x="176" y="2219"/>
                  </a:lnTo>
                  <a:cubicBezTo>
                    <a:pt x="75" y="2344"/>
                    <a:pt x="0" y="2494"/>
                    <a:pt x="0" y="2670"/>
                  </a:cubicBezTo>
                  <a:lnTo>
                    <a:pt x="0" y="6880"/>
                  </a:lnTo>
                  <a:cubicBezTo>
                    <a:pt x="0" y="7231"/>
                    <a:pt x="276" y="7507"/>
                    <a:pt x="627" y="7507"/>
                  </a:cubicBezTo>
                  <a:cubicBezTo>
                    <a:pt x="978" y="7507"/>
                    <a:pt x="1278" y="7231"/>
                    <a:pt x="1278" y="6880"/>
                  </a:cubicBezTo>
                  <a:lnTo>
                    <a:pt x="1278" y="2920"/>
                  </a:lnTo>
                  <a:lnTo>
                    <a:pt x="3108" y="1091"/>
                  </a:lnTo>
                  <a:cubicBezTo>
                    <a:pt x="3359" y="840"/>
                    <a:pt x="3359" y="439"/>
                    <a:pt x="3108" y="189"/>
                  </a:cubicBezTo>
                  <a:cubicBezTo>
                    <a:pt x="2983" y="63"/>
                    <a:pt x="2820" y="1"/>
                    <a:pt x="2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91;p32">
              <a:extLst>
                <a:ext uri="{FF2B5EF4-FFF2-40B4-BE49-F238E27FC236}">
                  <a16:creationId xmlns:a16="http://schemas.microsoft.com/office/drawing/2014/main" id="{33FC5621-F51A-4336-8749-041B61AA3AA4}"/>
                </a:ext>
              </a:extLst>
            </p:cNvPr>
            <p:cNvSpPr/>
            <p:nvPr/>
          </p:nvSpPr>
          <p:spPr>
            <a:xfrm>
              <a:off x="3943750" y="3529025"/>
              <a:ext cx="103425" cy="93675"/>
            </a:xfrm>
            <a:custGeom>
              <a:avLst/>
              <a:gdLst/>
              <a:ahLst/>
              <a:cxnLst/>
              <a:rect l="l" t="t" r="r" b="b"/>
              <a:pathLst>
                <a:path w="4137" h="3747" extrusionOk="0">
                  <a:moveTo>
                    <a:pt x="2069" y="0"/>
                  </a:moveTo>
                  <a:cubicBezTo>
                    <a:pt x="1592" y="0"/>
                    <a:pt x="1116" y="182"/>
                    <a:pt x="753" y="545"/>
                  </a:cubicBezTo>
                  <a:cubicBezTo>
                    <a:pt x="1" y="1272"/>
                    <a:pt x="1" y="2450"/>
                    <a:pt x="753" y="3202"/>
                  </a:cubicBezTo>
                  <a:cubicBezTo>
                    <a:pt x="1116" y="3565"/>
                    <a:pt x="1592" y="3747"/>
                    <a:pt x="2069" y="3747"/>
                  </a:cubicBezTo>
                  <a:cubicBezTo>
                    <a:pt x="2545" y="3747"/>
                    <a:pt x="3021" y="3565"/>
                    <a:pt x="3384" y="3202"/>
                  </a:cubicBezTo>
                  <a:cubicBezTo>
                    <a:pt x="4136" y="2450"/>
                    <a:pt x="4136" y="1272"/>
                    <a:pt x="3384" y="545"/>
                  </a:cubicBezTo>
                  <a:cubicBezTo>
                    <a:pt x="3021" y="182"/>
                    <a:pt x="2545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92;p32">
              <a:extLst>
                <a:ext uri="{FF2B5EF4-FFF2-40B4-BE49-F238E27FC236}">
                  <a16:creationId xmlns:a16="http://schemas.microsoft.com/office/drawing/2014/main" id="{1FD14DB4-3961-4654-BC73-5EC947897EF9}"/>
                </a:ext>
              </a:extLst>
            </p:cNvPr>
            <p:cNvSpPr/>
            <p:nvPr/>
          </p:nvSpPr>
          <p:spPr>
            <a:xfrm>
              <a:off x="3271450" y="3529025"/>
              <a:ext cx="102775" cy="93675"/>
            </a:xfrm>
            <a:custGeom>
              <a:avLst/>
              <a:gdLst/>
              <a:ahLst/>
              <a:cxnLst/>
              <a:rect l="l" t="t" r="r" b="b"/>
              <a:pathLst>
                <a:path w="4111" h="3747" extrusionOk="0">
                  <a:moveTo>
                    <a:pt x="2056" y="0"/>
                  </a:moveTo>
                  <a:cubicBezTo>
                    <a:pt x="1573" y="0"/>
                    <a:pt x="1091" y="182"/>
                    <a:pt x="727" y="545"/>
                  </a:cubicBezTo>
                  <a:cubicBezTo>
                    <a:pt x="1" y="1272"/>
                    <a:pt x="1" y="2450"/>
                    <a:pt x="727" y="3202"/>
                  </a:cubicBezTo>
                  <a:cubicBezTo>
                    <a:pt x="1091" y="3565"/>
                    <a:pt x="1573" y="3747"/>
                    <a:pt x="2056" y="3747"/>
                  </a:cubicBezTo>
                  <a:cubicBezTo>
                    <a:pt x="2538" y="3747"/>
                    <a:pt x="3021" y="3565"/>
                    <a:pt x="3384" y="3202"/>
                  </a:cubicBezTo>
                  <a:cubicBezTo>
                    <a:pt x="4111" y="2450"/>
                    <a:pt x="4111" y="1272"/>
                    <a:pt x="3384" y="545"/>
                  </a:cubicBezTo>
                  <a:cubicBezTo>
                    <a:pt x="3021" y="182"/>
                    <a:pt x="2538" y="0"/>
                    <a:pt x="20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93;p32">
              <a:extLst>
                <a:ext uri="{FF2B5EF4-FFF2-40B4-BE49-F238E27FC236}">
                  <a16:creationId xmlns:a16="http://schemas.microsoft.com/office/drawing/2014/main" id="{3AE75AC7-573B-4CFE-941C-94D091EF3CD0}"/>
                </a:ext>
              </a:extLst>
            </p:cNvPr>
            <p:cNvSpPr/>
            <p:nvPr/>
          </p:nvSpPr>
          <p:spPr>
            <a:xfrm>
              <a:off x="3896150" y="3797025"/>
              <a:ext cx="404150" cy="610925"/>
            </a:xfrm>
            <a:custGeom>
              <a:avLst/>
              <a:gdLst/>
              <a:ahLst/>
              <a:cxnLst/>
              <a:rect l="l" t="t" r="r" b="b"/>
              <a:pathLst>
                <a:path w="16166" h="24437" extrusionOk="0">
                  <a:moveTo>
                    <a:pt x="0" y="1"/>
                  </a:moveTo>
                  <a:lnTo>
                    <a:pt x="0" y="201"/>
                  </a:lnTo>
                  <a:lnTo>
                    <a:pt x="226" y="2883"/>
                  </a:lnTo>
                  <a:lnTo>
                    <a:pt x="2055" y="24437"/>
                  </a:lnTo>
                  <a:lnTo>
                    <a:pt x="16166" y="24437"/>
                  </a:lnTo>
                  <a:lnTo>
                    <a:pt x="1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94;p32">
              <a:extLst>
                <a:ext uri="{FF2B5EF4-FFF2-40B4-BE49-F238E27FC236}">
                  <a16:creationId xmlns:a16="http://schemas.microsoft.com/office/drawing/2014/main" id="{B13E1CB1-0E4C-4909-90A6-12F1750C44F6}"/>
                </a:ext>
              </a:extLst>
            </p:cNvPr>
            <p:cNvSpPr/>
            <p:nvPr/>
          </p:nvSpPr>
          <p:spPr>
            <a:xfrm>
              <a:off x="3021450" y="3797025"/>
              <a:ext cx="404150" cy="610925"/>
            </a:xfrm>
            <a:custGeom>
              <a:avLst/>
              <a:gdLst/>
              <a:ahLst/>
              <a:cxnLst/>
              <a:rect l="l" t="t" r="r" b="b"/>
              <a:pathLst>
                <a:path w="16166" h="24437" extrusionOk="0">
                  <a:moveTo>
                    <a:pt x="0" y="1"/>
                  </a:moveTo>
                  <a:lnTo>
                    <a:pt x="0" y="24437"/>
                  </a:lnTo>
                  <a:lnTo>
                    <a:pt x="14086" y="24437"/>
                  </a:lnTo>
                  <a:lnTo>
                    <a:pt x="15915" y="2883"/>
                  </a:lnTo>
                  <a:lnTo>
                    <a:pt x="16166" y="201"/>
                  </a:lnTo>
                  <a:lnTo>
                    <a:pt x="161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95;p32">
              <a:extLst>
                <a:ext uri="{FF2B5EF4-FFF2-40B4-BE49-F238E27FC236}">
                  <a16:creationId xmlns:a16="http://schemas.microsoft.com/office/drawing/2014/main" id="{E2162847-7149-4D69-BDE9-13CE2C34C979}"/>
                </a:ext>
              </a:extLst>
            </p:cNvPr>
            <p:cNvSpPr/>
            <p:nvPr/>
          </p:nvSpPr>
          <p:spPr>
            <a:xfrm>
              <a:off x="3021450" y="3797025"/>
              <a:ext cx="404150" cy="72075"/>
            </a:xfrm>
            <a:custGeom>
              <a:avLst/>
              <a:gdLst/>
              <a:ahLst/>
              <a:cxnLst/>
              <a:rect l="l" t="t" r="r" b="b"/>
              <a:pathLst>
                <a:path w="16166" h="2883" extrusionOk="0">
                  <a:moveTo>
                    <a:pt x="0" y="1"/>
                  </a:moveTo>
                  <a:lnTo>
                    <a:pt x="0" y="2883"/>
                  </a:lnTo>
                  <a:lnTo>
                    <a:pt x="15915" y="2883"/>
                  </a:lnTo>
                  <a:lnTo>
                    <a:pt x="16166" y="201"/>
                  </a:lnTo>
                  <a:lnTo>
                    <a:pt x="161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96;p32">
              <a:extLst>
                <a:ext uri="{FF2B5EF4-FFF2-40B4-BE49-F238E27FC236}">
                  <a16:creationId xmlns:a16="http://schemas.microsoft.com/office/drawing/2014/main" id="{A661C3C9-8FDE-4AD2-8036-5CB23F9805E5}"/>
                </a:ext>
              </a:extLst>
            </p:cNvPr>
            <p:cNvSpPr/>
            <p:nvPr/>
          </p:nvSpPr>
          <p:spPr>
            <a:xfrm>
              <a:off x="3896150" y="3797025"/>
              <a:ext cx="404150" cy="72075"/>
            </a:xfrm>
            <a:custGeom>
              <a:avLst/>
              <a:gdLst/>
              <a:ahLst/>
              <a:cxnLst/>
              <a:rect l="l" t="t" r="r" b="b"/>
              <a:pathLst>
                <a:path w="16166" h="2883" extrusionOk="0">
                  <a:moveTo>
                    <a:pt x="0" y="1"/>
                  </a:moveTo>
                  <a:lnTo>
                    <a:pt x="0" y="201"/>
                  </a:lnTo>
                  <a:lnTo>
                    <a:pt x="226" y="2883"/>
                  </a:lnTo>
                  <a:lnTo>
                    <a:pt x="16166" y="2883"/>
                  </a:lnTo>
                  <a:lnTo>
                    <a:pt x="16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97;p32">
              <a:extLst>
                <a:ext uri="{FF2B5EF4-FFF2-40B4-BE49-F238E27FC236}">
                  <a16:creationId xmlns:a16="http://schemas.microsoft.com/office/drawing/2014/main" id="{F760EB50-418D-4E62-84EB-6E8E06290483}"/>
                </a:ext>
              </a:extLst>
            </p:cNvPr>
            <p:cNvSpPr/>
            <p:nvPr/>
          </p:nvSpPr>
          <p:spPr>
            <a:xfrm>
              <a:off x="3846025" y="3700525"/>
              <a:ext cx="503775" cy="102800"/>
            </a:xfrm>
            <a:custGeom>
              <a:avLst/>
              <a:gdLst/>
              <a:ahLst/>
              <a:cxnLst/>
              <a:rect l="l" t="t" r="r" b="b"/>
              <a:pathLst>
                <a:path w="20151" h="4112" extrusionOk="0">
                  <a:moveTo>
                    <a:pt x="0" y="1"/>
                  </a:moveTo>
                  <a:lnTo>
                    <a:pt x="0" y="4111"/>
                  </a:lnTo>
                  <a:lnTo>
                    <a:pt x="20151" y="4111"/>
                  </a:lnTo>
                  <a:lnTo>
                    <a:pt x="20151" y="2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98;p32">
              <a:extLst>
                <a:ext uri="{FF2B5EF4-FFF2-40B4-BE49-F238E27FC236}">
                  <a16:creationId xmlns:a16="http://schemas.microsoft.com/office/drawing/2014/main" id="{B247CBF4-FADE-49DD-A56C-DEF6A9DC7391}"/>
                </a:ext>
              </a:extLst>
            </p:cNvPr>
            <p:cNvSpPr/>
            <p:nvPr/>
          </p:nvSpPr>
          <p:spPr>
            <a:xfrm>
              <a:off x="2971325" y="3700525"/>
              <a:ext cx="503775" cy="102800"/>
            </a:xfrm>
            <a:custGeom>
              <a:avLst/>
              <a:gdLst/>
              <a:ahLst/>
              <a:cxnLst/>
              <a:rect l="l" t="t" r="r" b="b"/>
              <a:pathLst>
                <a:path w="20151" h="4112" extrusionOk="0">
                  <a:moveTo>
                    <a:pt x="20151" y="1"/>
                  </a:moveTo>
                  <a:lnTo>
                    <a:pt x="0" y="2181"/>
                  </a:lnTo>
                  <a:lnTo>
                    <a:pt x="0" y="4111"/>
                  </a:lnTo>
                  <a:lnTo>
                    <a:pt x="20151" y="4111"/>
                  </a:lnTo>
                  <a:lnTo>
                    <a:pt x="201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99;p32">
              <a:extLst>
                <a:ext uri="{FF2B5EF4-FFF2-40B4-BE49-F238E27FC236}">
                  <a16:creationId xmlns:a16="http://schemas.microsoft.com/office/drawing/2014/main" id="{1B65EA1B-CC88-408E-9054-54D792629A76}"/>
                </a:ext>
              </a:extLst>
            </p:cNvPr>
            <p:cNvSpPr/>
            <p:nvPr/>
          </p:nvSpPr>
          <p:spPr>
            <a:xfrm>
              <a:off x="3690625" y="3373475"/>
              <a:ext cx="139125" cy="244375"/>
            </a:xfrm>
            <a:custGeom>
              <a:avLst/>
              <a:gdLst/>
              <a:ahLst/>
              <a:cxnLst/>
              <a:rect l="l" t="t" r="r" b="b"/>
              <a:pathLst>
                <a:path w="5565" h="9775" extrusionOk="0">
                  <a:moveTo>
                    <a:pt x="2783" y="0"/>
                  </a:moveTo>
                  <a:cubicBezTo>
                    <a:pt x="1254" y="0"/>
                    <a:pt x="1" y="1253"/>
                    <a:pt x="1" y="2782"/>
                  </a:cubicBezTo>
                  <a:cubicBezTo>
                    <a:pt x="1" y="4311"/>
                    <a:pt x="1254" y="5564"/>
                    <a:pt x="2783" y="5564"/>
                  </a:cubicBezTo>
                  <a:cubicBezTo>
                    <a:pt x="3585" y="5564"/>
                    <a:pt x="4261" y="6241"/>
                    <a:pt x="4261" y="7043"/>
                  </a:cubicBezTo>
                  <a:cubicBezTo>
                    <a:pt x="4261" y="7845"/>
                    <a:pt x="3585" y="8522"/>
                    <a:pt x="2783" y="8522"/>
                  </a:cubicBezTo>
                  <a:cubicBezTo>
                    <a:pt x="1955" y="8522"/>
                    <a:pt x="1304" y="7845"/>
                    <a:pt x="1304" y="7043"/>
                  </a:cubicBezTo>
                  <a:cubicBezTo>
                    <a:pt x="1304" y="6692"/>
                    <a:pt x="1028" y="6416"/>
                    <a:pt x="677" y="6416"/>
                  </a:cubicBezTo>
                  <a:cubicBezTo>
                    <a:pt x="326" y="6416"/>
                    <a:pt x="26" y="6692"/>
                    <a:pt x="26" y="7043"/>
                  </a:cubicBezTo>
                  <a:cubicBezTo>
                    <a:pt x="26" y="8547"/>
                    <a:pt x="1254" y="9775"/>
                    <a:pt x="2783" y="9775"/>
                  </a:cubicBezTo>
                  <a:cubicBezTo>
                    <a:pt x="4286" y="9775"/>
                    <a:pt x="5514" y="8547"/>
                    <a:pt x="5514" y="7043"/>
                  </a:cubicBezTo>
                  <a:cubicBezTo>
                    <a:pt x="5514" y="5539"/>
                    <a:pt x="4286" y="4311"/>
                    <a:pt x="2783" y="4311"/>
                  </a:cubicBezTo>
                  <a:cubicBezTo>
                    <a:pt x="1930" y="4311"/>
                    <a:pt x="1254" y="3609"/>
                    <a:pt x="1254" y="2782"/>
                  </a:cubicBezTo>
                  <a:cubicBezTo>
                    <a:pt x="1254" y="1955"/>
                    <a:pt x="1930" y="1278"/>
                    <a:pt x="2783" y="1278"/>
                  </a:cubicBezTo>
                  <a:cubicBezTo>
                    <a:pt x="3610" y="1278"/>
                    <a:pt x="4286" y="1955"/>
                    <a:pt x="4286" y="2782"/>
                  </a:cubicBezTo>
                  <a:cubicBezTo>
                    <a:pt x="4286" y="3133"/>
                    <a:pt x="4587" y="3409"/>
                    <a:pt x="4913" y="3409"/>
                  </a:cubicBezTo>
                  <a:cubicBezTo>
                    <a:pt x="5264" y="3409"/>
                    <a:pt x="5564" y="3133"/>
                    <a:pt x="5564" y="2782"/>
                  </a:cubicBezTo>
                  <a:cubicBezTo>
                    <a:pt x="5564" y="1253"/>
                    <a:pt x="4311" y="0"/>
                    <a:pt x="2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00;p32">
              <a:extLst>
                <a:ext uri="{FF2B5EF4-FFF2-40B4-BE49-F238E27FC236}">
                  <a16:creationId xmlns:a16="http://schemas.microsoft.com/office/drawing/2014/main" id="{463691FF-CB43-4608-92E9-9822047A27C8}"/>
                </a:ext>
              </a:extLst>
            </p:cNvPr>
            <p:cNvSpPr/>
            <p:nvPr/>
          </p:nvSpPr>
          <p:spPr>
            <a:xfrm>
              <a:off x="3460050" y="3374725"/>
              <a:ext cx="203650" cy="227475"/>
            </a:xfrm>
            <a:custGeom>
              <a:avLst/>
              <a:gdLst/>
              <a:ahLst/>
              <a:cxnLst/>
              <a:rect l="l" t="t" r="r" b="b"/>
              <a:pathLst>
                <a:path w="8146" h="9099" extrusionOk="0">
                  <a:moveTo>
                    <a:pt x="652" y="0"/>
                  </a:moveTo>
                  <a:cubicBezTo>
                    <a:pt x="301" y="0"/>
                    <a:pt x="0" y="301"/>
                    <a:pt x="0" y="652"/>
                  </a:cubicBezTo>
                  <a:cubicBezTo>
                    <a:pt x="0" y="1003"/>
                    <a:pt x="301" y="1279"/>
                    <a:pt x="652" y="1279"/>
                  </a:cubicBezTo>
                  <a:lnTo>
                    <a:pt x="1003" y="1279"/>
                  </a:lnTo>
                  <a:lnTo>
                    <a:pt x="3484" y="8672"/>
                  </a:lnTo>
                  <a:cubicBezTo>
                    <a:pt x="3559" y="8923"/>
                    <a:pt x="3810" y="9098"/>
                    <a:pt x="4086" y="9098"/>
                  </a:cubicBezTo>
                  <a:cubicBezTo>
                    <a:pt x="4361" y="9098"/>
                    <a:pt x="4587" y="8923"/>
                    <a:pt x="4687" y="8672"/>
                  </a:cubicBezTo>
                  <a:lnTo>
                    <a:pt x="7143" y="1279"/>
                  </a:lnTo>
                  <a:lnTo>
                    <a:pt x="7519" y="1279"/>
                  </a:lnTo>
                  <a:cubicBezTo>
                    <a:pt x="7870" y="1279"/>
                    <a:pt x="8146" y="1003"/>
                    <a:pt x="8146" y="652"/>
                  </a:cubicBezTo>
                  <a:cubicBezTo>
                    <a:pt x="8146" y="301"/>
                    <a:pt x="7870" y="0"/>
                    <a:pt x="7519" y="0"/>
                  </a:cubicBezTo>
                  <a:lnTo>
                    <a:pt x="5364" y="0"/>
                  </a:lnTo>
                  <a:cubicBezTo>
                    <a:pt x="5013" y="0"/>
                    <a:pt x="4712" y="301"/>
                    <a:pt x="4712" y="652"/>
                  </a:cubicBezTo>
                  <a:cubicBezTo>
                    <a:pt x="4712" y="1003"/>
                    <a:pt x="5013" y="1279"/>
                    <a:pt x="5364" y="1279"/>
                  </a:cubicBezTo>
                  <a:lnTo>
                    <a:pt x="5815" y="1279"/>
                  </a:lnTo>
                  <a:lnTo>
                    <a:pt x="4086" y="6467"/>
                  </a:lnTo>
                  <a:lnTo>
                    <a:pt x="2331" y="1279"/>
                  </a:lnTo>
                  <a:lnTo>
                    <a:pt x="2807" y="1279"/>
                  </a:lnTo>
                  <a:cubicBezTo>
                    <a:pt x="3158" y="1279"/>
                    <a:pt x="3434" y="1003"/>
                    <a:pt x="3434" y="652"/>
                  </a:cubicBezTo>
                  <a:cubicBezTo>
                    <a:pt x="3434" y="301"/>
                    <a:pt x="3158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0128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76854F1-56A6-45E6-9741-3BFA0260CACE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A87964B-BAFE-4F12-A854-77C4A207B452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CB4E960-508E-47D3-A80E-633CB94D98F2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26" name="Google Shape;1037;p48">
            <a:extLst>
              <a:ext uri="{FF2B5EF4-FFF2-40B4-BE49-F238E27FC236}">
                <a16:creationId xmlns:a16="http://schemas.microsoft.com/office/drawing/2014/main" id="{CC5408A8-572F-47ED-A949-15EC7E0C5525}"/>
              </a:ext>
            </a:extLst>
          </p:cNvPr>
          <p:cNvSpPr txBox="1">
            <a:spLocks/>
          </p:cNvSpPr>
          <p:nvPr/>
        </p:nvSpPr>
        <p:spPr>
          <a:xfrm>
            <a:off x="868401" y="960088"/>
            <a:ext cx="2475451" cy="43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模型二　線性斷點迴歸分析  </a:t>
            </a:r>
          </a:p>
        </p:txBody>
      </p:sp>
      <p:sp>
        <p:nvSpPr>
          <p:cNvPr id="27" name="Google Shape;1619;p53">
            <a:extLst>
              <a:ext uri="{FF2B5EF4-FFF2-40B4-BE49-F238E27FC236}">
                <a16:creationId xmlns:a16="http://schemas.microsoft.com/office/drawing/2014/main" id="{0FAC96FC-B7DD-4A17-8EC2-0B03D71F757B}"/>
              </a:ext>
            </a:extLst>
          </p:cNvPr>
          <p:cNvSpPr txBox="1">
            <a:spLocks/>
          </p:cNvSpPr>
          <p:nvPr/>
        </p:nvSpPr>
        <p:spPr>
          <a:xfrm>
            <a:off x="748885" y="343152"/>
            <a:ext cx="2415869" cy="58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迴歸結果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26B829-0C38-4181-8690-75FA43179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6594" y="119632"/>
            <a:ext cx="4479546" cy="46456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34A76D8-888E-440F-8D97-FC17EF96C41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1692245"/>
            <a:ext cx="583021" cy="5584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ED2791-02E4-497C-83AC-B61DCE7069BA}"/>
              </a:ext>
            </a:extLst>
          </p:cNvPr>
          <p:cNvSpPr/>
          <p:nvPr/>
        </p:nvSpPr>
        <p:spPr>
          <a:xfrm>
            <a:off x="938831" y="1702405"/>
            <a:ext cx="2415869" cy="2265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時，第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期會突然增加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35.91%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當選機率，標準差為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0.033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，在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的顯著水準下具有顯著性。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CD532CC-8A0C-43CD-83DB-AD2E94694F88}"/>
              </a:ext>
            </a:extLst>
          </p:cNvPr>
          <p:cNvSpPr/>
          <p:nvPr/>
        </p:nvSpPr>
        <p:spPr>
          <a:xfrm>
            <a:off x="4818182" y="2915920"/>
            <a:ext cx="533400" cy="167640"/>
          </a:xfrm>
          <a:prstGeom prst="round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3ADFC-13DF-400A-9FBE-E234DADF3534}"/>
              </a:ext>
            </a:extLst>
          </p:cNvPr>
          <p:cNvSpPr/>
          <p:nvPr/>
        </p:nvSpPr>
        <p:spPr>
          <a:xfrm>
            <a:off x="3354700" y="4790440"/>
            <a:ext cx="2339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模型二：有截距項，線性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RD</a:t>
            </a:r>
            <a:endParaRPr lang="en-US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0026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19F097-5079-4683-A835-B5C344111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441" y="1413357"/>
            <a:ext cx="4114609" cy="298685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32FE8B0-8989-4D8E-84E0-426E6471A609}"/>
              </a:ext>
            </a:extLst>
          </p:cNvPr>
          <p:cNvGrpSpPr/>
          <p:nvPr/>
        </p:nvGrpSpPr>
        <p:grpSpPr>
          <a:xfrm>
            <a:off x="3284843" y="51024"/>
            <a:ext cx="5213659" cy="1372334"/>
            <a:chOff x="3113720" y="200760"/>
            <a:chExt cx="5674360" cy="15625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4E1448-AEA1-419B-9AFD-D11E56778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13720" y="200760"/>
              <a:ext cx="5674360" cy="156250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CD532CC-8A0C-43CD-83DB-AD2E94694F88}"/>
                </a:ext>
              </a:extLst>
            </p:cNvPr>
            <p:cNvSpPr/>
            <p:nvPr/>
          </p:nvSpPr>
          <p:spPr>
            <a:xfrm>
              <a:off x="4995770" y="228852"/>
              <a:ext cx="579332" cy="218188"/>
            </a:xfrm>
            <a:prstGeom prst="round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7A0FCE3A-7443-4CE4-A3A3-E316944853CD}"/>
                </a:ext>
              </a:extLst>
            </p:cNvPr>
            <p:cNvSpPr/>
            <p:nvPr/>
          </p:nvSpPr>
          <p:spPr>
            <a:xfrm>
              <a:off x="4995770" y="613785"/>
              <a:ext cx="579332" cy="218188"/>
            </a:xfrm>
            <a:prstGeom prst="round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05A5820E-7F25-45B1-B253-D6067F86F721}"/>
                </a:ext>
              </a:extLst>
            </p:cNvPr>
            <p:cNvSpPr/>
            <p:nvPr/>
          </p:nvSpPr>
          <p:spPr>
            <a:xfrm>
              <a:off x="4995770" y="982012"/>
              <a:ext cx="579332" cy="218188"/>
            </a:xfrm>
            <a:prstGeom prst="round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A4051663-87D9-475D-82E2-DFA5CFB8AEC4}"/>
                </a:ext>
              </a:extLst>
            </p:cNvPr>
            <p:cNvSpPr/>
            <p:nvPr/>
          </p:nvSpPr>
          <p:spPr>
            <a:xfrm>
              <a:off x="4993721" y="1366945"/>
              <a:ext cx="579332" cy="218188"/>
            </a:xfrm>
            <a:prstGeom prst="roundRect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76854F1-56A6-45E6-9741-3BFA0260CACE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A87964B-BAFE-4F12-A854-77C4A207B452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CB4E960-508E-47D3-A80E-633CB94D98F2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34A76D8-888E-440F-8D97-FC17EF96C41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1692245"/>
            <a:ext cx="583021" cy="5584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AED2791-02E4-497C-83AC-B61DCE7069BA}"/>
              </a:ext>
            </a:extLst>
          </p:cNvPr>
          <p:cNvSpPr/>
          <p:nvPr/>
        </p:nvSpPr>
        <p:spPr>
          <a:xfrm>
            <a:off x="718405" y="1508396"/>
            <a:ext cx="2415869" cy="2634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圖中可看出跳升現象非常明顯，第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期會突然增加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35.91%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的當選機率，標準差為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0.033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，在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5%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的顯著水準下具有顯著性。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110945-B542-4FFD-92DA-A3A655AE2F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6979" y="4313644"/>
            <a:ext cx="5936560" cy="7711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3" name="Google Shape;1037;p48">
            <a:extLst>
              <a:ext uri="{FF2B5EF4-FFF2-40B4-BE49-F238E27FC236}">
                <a16:creationId xmlns:a16="http://schemas.microsoft.com/office/drawing/2014/main" id="{A6684C16-05C9-464E-B126-666BE82FC9C5}"/>
              </a:ext>
            </a:extLst>
          </p:cNvPr>
          <p:cNvSpPr txBox="1">
            <a:spLocks/>
          </p:cNvSpPr>
          <p:nvPr/>
        </p:nvSpPr>
        <p:spPr>
          <a:xfrm>
            <a:off x="827761" y="929608"/>
            <a:ext cx="2475451" cy="43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模型二　線性斷點迴歸分析  </a:t>
            </a:r>
          </a:p>
        </p:txBody>
      </p:sp>
      <p:sp>
        <p:nvSpPr>
          <p:cNvPr id="34" name="Google Shape;1619;p53">
            <a:extLst>
              <a:ext uri="{FF2B5EF4-FFF2-40B4-BE49-F238E27FC236}">
                <a16:creationId xmlns:a16="http://schemas.microsoft.com/office/drawing/2014/main" id="{8DB03D5E-17B4-46EB-93B0-E079BF702932}"/>
              </a:ext>
            </a:extLst>
          </p:cNvPr>
          <p:cNvSpPr txBox="1">
            <a:spLocks/>
          </p:cNvSpPr>
          <p:nvPr/>
        </p:nvSpPr>
        <p:spPr>
          <a:xfrm>
            <a:off x="728565" y="343152"/>
            <a:ext cx="2415869" cy="58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迴歸結果</a:t>
            </a:r>
          </a:p>
        </p:txBody>
      </p:sp>
    </p:spTree>
    <p:extLst>
      <p:ext uri="{BB962C8B-B14F-4D97-AF65-F5344CB8AC3E}">
        <p14:creationId xmlns:p14="http://schemas.microsoft.com/office/powerpoint/2010/main" val="831298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926CBB-0F2D-4F8A-AE13-855E974A7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68" y="77609"/>
            <a:ext cx="4550314" cy="49882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8A61E33-85E2-4B7B-823F-A0C25132B72A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09894CC-2829-4846-BEBC-1B2D45A02509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A31E178-2FBE-4A0A-B3D7-FEBBF17A3F33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53725493-E604-45E3-8EC1-10A477659F7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2733645"/>
            <a:ext cx="583021" cy="558473"/>
          </a:xfrm>
          <a:prstGeom prst="rect">
            <a:avLst/>
          </a:prstGeom>
        </p:spPr>
      </p:pic>
      <p:sp>
        <p:nvSpPr>
          <p:cNvPr id="52" name="Google Shape;1619;p53">
            <a:extLst>
              <a:ext uri="{FF2B5EF4-FFF2-40B4-BE49-F238E27FC236}">
                <a16:creationId xmlns:a16="http://schemas.microsoft.com/office/drawing/2014/main" id="{E923290F-6A0B-415E-8875-E7EA61E63A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88661" y="412560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迴歸結果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3" name="Google Shape;1037;p48">
            <a:extLst>
              <a:ext uri="{FF2B5EF4-FFF2-40B4-BE49-F238E27FC236}">
                <a16:creationId xmlns:a16="http://schemas.microsoft.com/office/drawing/2014/main" id="{67583A4C-CD5A-4141-91FE-E437D38147DC}"/>
              </a:ext>
            </a:extLst>
          </p:cNvPr>
          <p:cNvSpPr txBox="1">
            <a:spLocks/>
          </p:cNvSpPr>
          <p:nvPr/>
        </p:nvSpPr>
        <p:spPr>
          <a:xfrm>
            <a:off x="404129" y="837689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模型三  二次式斷點迴歸分析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93ACB55-F822-4011-8D33-958427ECF92A}"/>
              </a:ext>
            </a:extLst>
          </p:cNvPr>
          <p:cNvSpPr/>
          <p:nvPr/>
        </p:nvSpPr>
        <p:spPr>
          <a:xfrm>
            <a:off x="4652010" y="2701124"/>
            <a:ext cx="532296" cy="191633"/>
          </a:xfrm>
          <a:prstGeom prst="round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BD5321-9A67-4084-A5BE-EABA5B175CDB}"/>
              </a:ext>
            </a:extLst>
          </p:cNvPr>
          <p:cNvSpPr/>
          <p:nvPr/>
        </p:nvSpPr>
        <p:spPr>
          <a:xfrm>
            <a:off x="396214" y="1785789"/>
            <a:ext cx="2653089" cy="1157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時，第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期會突然增加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30.60%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的機率能夠當選。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7888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24C4A-C9F6-4B8C-9104-C4283E4E9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86" y="16189"/>
            <a:ext cx="4386271" cy="314102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8A61E33-85E2-4B7B-823F-A0C25132B72A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09894CC-2829-4846-BEBC-1B2D45A02509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A31E178-2FBE-4A0A-B3D7-FEBBF17A3F33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53725493-E604-45E3-8EC1-10A477659F7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95410" y="2733645"/>
            <a:ext cx="583021" cy="5584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D9B9A1-5643-4E0B-9801-FF98FB532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946" y="3553580"/>
            <a:ext cx="4386271" cy="15546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0D4588-3AB7-4E02-A50E-2CAD34009D9C}"/>
              </a:ext>
            </a:extLst>
          </p:cNvPr>
          <p:cNvSpPr/>
          <p:nvPr/>
        </p:nvSpPr>
        <p:spPr>
          <a:xfrm>
            <a:off x="396214" y="1785789"/>
            <a:ext cx="2653089" cy="189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圖中可以看到跳升現象非常明顯，第</a:t>
            </a:r>
            <a:r>
              <a:rPr lang="en-US" altLang="zh-TW" sz="16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i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期得票率從小於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到大於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時，第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i+1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期會突然增加 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30.60%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的機率能夠當選。</a:t>
            </a:r>
            <a:endParaRPr 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461954-DA8B-4788-AD4E-864AE02B6A49}"/>
              </a:ext>
            </a:extLst>
          </p:cNvPr>
          <p:cNvSpPr/>
          <p:nvPr/>
        </p:nvSpPr>
        <p:spPr>
          <a:xfrm>
            <a:off x="4602480" y="3165881"/>
            <a:ext cx="17107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模型三：非線性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RD</a:t>
            </a:r>
            <a:endParaRPr lang="en-US" dirty="0">
              <a:solidFill>
                <a:schemeClr val="bg1">
                  <a:lumMod val="6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7" name="Google Shape;1619;p53">
            <a:extLst>
              <a:ext uri="{FF2B5EF4-FFF2-40B4-BE49-F238E27FC236}">
                <a16:creationId xmlns:a16="http://schemas.microsoft.com/office/drawing/2014/main" id="{4CD906F1-B8A4-4B69-9FF6-4DF928BA52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88661" y="412560"/>
            <a:ext cx="3648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迴歸結果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8" name="Google Shape;1037;p48">
            <a:extLst>
              <a:ext uri="{FF2B5EF4-FFF2-40B4-BE49-F238E27FC236}">
                <a16:creationId xmlns:a16="http://schemas.microsoft.com/office/drawing/2014/main" id="{E31049A1-E37D-440E-A9B9-C100B05B0780}"/>
              </a:ext>
            </a:extLst>
          </p:cNvPr>
          <p:cNvSpPr txBox="1">
            <a:spLocks/>
          </p:cNvSpPr>
          <p:nvPr/>
        </p:nvSpPr>
        <p:spPr>
          <a:xfrm>
            <a:off x="404129" y="837689"/>
            <a:ext cx="265309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模型三  二次式斷點迴歸分析</a:t>
            </a:r>
          </a:p>
        </p:txBody>
      </p:sp>
    </p:spTree>
    <p:extLst>
      <p:ext uri="{BB962C8B-B14F-4D97-AF65-F5344CB8AC3E}">
        <p14:creationId xmlns:p14="http://schemas.microsoft.com/office/powerpoint/2010/main" val="3195271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036;p48">
            <a:extLst>
              <a:ext uri="{FF2B5EF4-FFF2-40B4-BE49-F238E27FC236}">
                <a16:creationId xmlns:a16="http://schemas.microsoft.com/office/drawing/2014/main" id="{BE5FBF96-B6BF-4F59-B6FA-EB9AD73B05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1581" y="1957238"/>
            <a:ext cx="544607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結</a:t>
            </a:r>
            <a:r>
              <a:rPr lang="zh-TW" altLang="en-US" sz="4800" dirty="0">
                <a:solidFill>
                  <a:schemeClr val="lt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論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Google Shape;1037;p48">
            <a:extLst>
              <a:ext uri="{FF2B5EF4-FFF2-40B4-BE49-F238E27FC236}">
                <a16:creationId xmlns:a16="http://schemas.microsoft.com/office/drawing/2014/main" id="{8A0F7105-F3A3-4A41-AF11-7A6BE79B7A3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99906" y="2737510"/>
            <a:ext cx="2616222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研究結論與討論</a:t>
            </a:r>
            <a:endParaRPr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412708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19;p53">
            <a:extLst>
              <a:ext uri="{FF2B5EF4-FFF2-40B4-BE49-F238E27FC236}">
                <a16:creationId xmlns:a16="http://schemas.microsoft.com/office/drawing/2014/main" id="{2A00A157-FA34-4EFF-8812-E3A8C2701708}"/>
              </a:ext>
            </a:extLst>
          </p:cNvPr>
          <p:cNvSpPr txBox="1">
            <a:spLocks/>
          </p:cNvSpPr>
          <p:nvPr/>
        </p:nvSpPr>
        <p:spPr>
          <a:xfrm>
            <a:off x="4603868" y="297215"/>
            <a:ext cx="23949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6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結論與討論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2C81263-DA73-424A-A4DF-0021352C0F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038276"/>
              </p:ext>
            </p:extLst>
          </p:nvPr>
        </p:nvGraphicFramePr>
        <p:xfrm>
          <a:off x="680720" y="-52839"/>
          <a:ext cx="6096000" cy="5037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B66D7B-5D84-4AB0-BFD7-6F5913D1B52A}"/>
              </a:ext>
            </a:extLst>
          </p:cNvPr>
          <p:cNvSpPr/>
          <p:nvPr/>
        </p:nvSpPr>
        <p:spPr>
          <a:xfrm>
            <a:off x="3679308" y="3262464"/>
            <a:ext cx="1786772" cy="1248576"/>
          </a:xfrm>
          <a:prstGeom prst="roundRect">
            <a:avLst/>
          </a:prstGeom>
          <a:noFill/>
          <a:ln w="762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379AC46-069E-4839-9F0C-D415C04C448E}"/>
              </a:ext>
            </a:extLst>
          </p:cNvPr>
          <p:cNvSpPr/>
          <p:nvPr/>
        </p:nvSpPr>
        <p:spPr>
          <a:xfrm>
            <a:off x="7856220" y="-3175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1</a:t>
            </a:r>
          </a:p>
          <a:p>
            <a:pPr algn="ctr"/>
            <a:r>
              <a:rPr lang="en-US" altLang="zh-TW" sz="1300" dirty="0"/>
              <a:t>OLS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81DA2F5-3A64-4473-A7F7-21D2EAA16038}"/>
              </a:ext>
            </a:extLst>
          </p:cNvPr>
          <p:cNvSpPr/>
          <p:nvPr/>
        </p:nvSpPr>
        <p:spPr>
          <a:xfrm>
            <a:off x="7856220" y="1003300"/>
            <a:ext cx="1492250" cy="1047750"/>
          </a:xfrm>
          <a:prstGeom prst="roundRect">
            <a:avLst>
              <a:gd name="adj" fmla="val 38782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2</a:t>
            </a:r>
          </a:p>
          <a:p>
            <a:pPr algn="ctr"/>
            <a:r>
              <a:rPr lang="en-US" altLang="zh-TW" sz="1300" dirty="0" err="1"/>
              <a:t>RD_Linear</a:t>
            </a:r>
            <a:endParaRPr lang="en-US" altLang="zh-TW" sz="13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805A6F0-0163-478F-85A2-F051DCBC64FF}"/>
              </a:ext>
            </a:extLst>
          </p:cNvPr>
          <p:cNvSpPr/>
          <p:nvPr/>
        </p:nvSpPr>
        <p:spPr>
          <a:xfrm>
            <a:off x="7856220" y="2051050"/>
            <a:ext cx="1492250" cy="1047750"/>
          </a:xfrm>
          <a:prstGeom prst="roundRect">
            <a:avLst>
              <a:gd name="adj" fmla="val 38782"/>
            </a:avLst>
          </a:prstGeom>
          <a:solidFill>
            <a:srgbClr val="0070C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300" dirty="0"/>
              <a:t>Model 3</a:t>
            </a:r>
          </a:p>
          <a:p>
            <a:pPr algn="ctr"/>
            <a:r>
              <a:rPr lang="en-US" altLang="zh-TW" sz="1300" dirty="0" err="1"/>
              <a:t>RD_Quadratic</a:t>
            </a:r>
            <a:endParaRPr lang="en-US" altLang="zh-TW" sz="13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F22727-AAB5-4E2E-93A5-BD92347CB73A}"/>
              </a:ext>
            </a:extLst>
          </p:cNvPr>
          <p:cNvSpPr txBox="1"/>
          <p:nvPr/>
        </p:nvSpPr>
        <p:spPr>
          <a:xfrm>
            <a:off x="4840091" y="994663"/>
            <a:ext cx="260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>
                <a:solidFill>
                  <a:srgbClr val="00206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以模型三迴歸結果討論</a:t>
            </a:r>
            <a:endParaRPr lang="en-US" sz="1800" b="1" dirty="0">
              <a:solidFill>
                <a:srgbClr val="00206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6072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BE75CC-7DDF-451D-B0FF-52C90E4A2142}"/>
              </a:ext>
            </a:extLst>
          </p:cNvPr>
          <p:cNvSpPr/>
          <p:nvPr/>
        </p:nvSpPr>
        <p:spPr>
          <a:xfrm>
            <a:off x="10160" y="629751"/>
            <a:ext cx="8724900" cy="4481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RD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模型在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50%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cutoff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可看到明顯斷點，且無論是線性或高次方迴歸都存在，大約跳升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30.6%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，顯示執政優勢的確存在，在原勢均力敵情況下，執政黨在下次選舉時多了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30.6%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的機率選上連任。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執政優勢的原因，我們認為是執政黨在任期間有影響力，會對與自己政黨立場較相同的議題多加著墨，甚至進行相關議題改革和法規重構。長期教育與推廣下，中間</a:t>
            </a:r>
            <a:r>
              <a:rPr lang="zh-TW" altLang="en-US" sz="1600">
                <a:latin typeface="標楷體" panose="03000509000000000000" pitchFamily="65" charset="-120"/>
                <a:ea typeface="標楷體" panose="03000509000000000000" pitchFamily="65" charset="-120"/>
              </a:rPr>
              <a:t>選民潛移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默化，立場逐漸偏向執政黨，此消彼長之下，下一次選舉時，執政黨容易獲得更多中間選民選票，而更容易連任。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兩黨制國家，政黨對議題的立場究竟是</a:t>
            </a:r>
            <a:r>
              <a:rPr lang="zh-TW" altLang="en-US" sz="1600" u="sng" dirty="0">
                <a:latin typeface="標楷體" panose="03000509000000000000" pitchFamily="65" charset="-120"/>
                <a:ea typeface="標楷體" panose="03000509000000000000" pitchFamily="65" charset="-120"/>
              </a:rPr>
              <a:t>人民影響政黨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，或是</a:t>
            </a:r>
            <a:r>
              <a:rPr lang="zh-TW" altLang="en-US" sz="1600" u="sng" dirty="0">
                <a:latin typeface="標楷體" panose="03000509000000000000" pitchFamily="65" charset="-120"/>
                <a:ea typeface="標楷體" panose="03000509000000000000" pitchFamily="65" charset="-120"/>
              </a:rPr>
              <a:t>政黨影響人民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眾說紛紜。前者認為政黨為獲取更多選票，會把立場更趨向大眾，導致兩黨訴求趨同；後者認為執政黨有影響力，會對自己關注的議題多加推廣，或對不滿意的制度進行改革，中間選民的思想容易傾向和執政黨相同，使政黨更堅守自己的立場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我們以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RD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為模型的實驗，恰巧能說明後者的解釋力更大一些，由於執政優勢的確存在，而產生執政優勢的原因恰巧為後者的解釋路徑，是因為中間選民的立場因潛移默化產生改變，所以我們有理由相信，一個國家政黨的立場，是能夠影響那個國家中人民的思想的。</a:t>
            </a:r>
          </a:p>
        </p:txBody>
      </p:sp>
      <p:sp>
        <p:nvSpPr>
          <p:cNvPr id="6" name="Google Shape;1619;p53">
            <a:extLst>
              <a:ext uri="{FF2B5EF4-FFF2-40B4-BE49-F238E27FC236}">
                <a16:creationId xmlns:a16="http://schemas.microsoft.com/office/drawing/2014/main" id="{F93B3751-03A7-4CB0-A536-7AA4F522A4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3628" y="158651"/>
            <a:ext cx="239498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結論與討論</a:t>
            </a:r>
            <a:endParaRPr sz="36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171798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57"/>
          <p:cNvSpPr txBox="1">
            <a:spLocks noGrp="1"/>
          </p:cNvSpPr>
          <p:nvPr>
            <p:ph type="title"/>
          </p:nvPr>
        </p:nvSpPr>
        <p:spPr>
          <a:xfrm>
            <a:off x="2573100" y="1459345"/>
            <a:ext cx="3997800" cy="1002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717" name="Google Shape;1717;p57"/>
          <p:cNvSpPr txBox="1">
            <a:spLocks noGrp="1"/>
          </p:cNvSpPr>
          <p:nvPr>
            <p:ph type="subTitle" idx="1"/>
          </p:nvPr>
        </p:nvSpPr>
        <p:spPr>
          <a:xfrm>
            <a:off x="3077100" y="2961495"/>
            <a:ext cx="2989800" cy="43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C4FF54-7E92-44BE-B70C-1600C7F77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613" y="4487862"/>
            <a:ext cx="2147888" cy="21092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74E14B2-128F-4BE3-B1C2-5FAA4BCD9847}"/>
              </a:ext>
            </a:extLst>
          </p:cNvPr>
          <p:cNvSpPr/>
          <p:nvPr/>
        </p:nvSpPr>
        <p:spPr>
          <a:xfrm>
            <a:off x="2042558" y="3552450"/>
            <a:ext cx="5594350" cy="81280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3809;p52">
            <a:extLst>
              <a:ext uri="{FF2B5EF4-FFF2-40B4-BE49-F238E27FC236}">
                <a16:creationId xmlns:a16="http://schemas.microsoft.com/office/drawing/2014/main" id="{1580FCDF-4DC7-4AC8-A3E6-2E4FB4EBFE91}"/>
              </a:ext>
            </a:extLst>
          </p:cNvPr>
          <p:cNvSpPr/>
          <p:nvPr/>
        </p:nvSpPr>
        <p:spPr>
          <a:xfrm>
            <a:off x="2848181" y="1403839"/>
            <a:ext cx="1329450" cy="1330125"/>
          </a:xfrm>
          <a:custGeom>
            <a:avLst/>
            <a:gdLst/>
            <a:ahLst/>
            <a:cxnLst/>
            <a:rect l="l" t="t" r="r" b="b"/>
            <a:pathLst>
              <a:path w="53178" h="53205" extrusionOk="0">
                <a:moveTo>
                  <a:pt x="26602" y="1"/>
                </a:moveTo>
                <a:lnTo>
                  <a:pt x="25322" y="53"/>
                </a:lnTo>
                <a:lnTo>
                  <a:pt x="24043" y="131"/>
                </a:lnTo>
                <a:lnTo>
                  <a:pt x="22764" y="288"/>
                </a:lnTo>
                <a:lnTo>
                  <a:pt x="21511" y="497"/>
                </a:lnTo>
                <a:lnTo>
                  <a:pt x="20258" y="784"/>
                </a:lnTo>
                <a:lnTo>
                  <a:pt x="19031" y="1097"/>
                </a:lnTo>
                <a:lnTo>
                  <a:pt x="18404" y="1306"/>
                </a:lnTo>
                <a:lnTo>
                  <a:pt x="17804" y="1515"/>
                </a:lnTo>
                <a:lnTo>
                  <a:pt x="17177" y="1724"/>
                </a:lnTo>
                <a:lnTo>
                  <a:pt x="16577" y="1959"/>
                </a:lnTo>
                <a:lnTo>
                  <a:pt x="15977" y="2220"/>
                </a:lnTo>
                <a:lnTo>
                  <a:pt x="15402" y="2481"/>
                </a:lnTo>
                <a:lnTo>
                  <a:pt x="14802" y="2768"/>
                </a:lnTo>
                <a:lnTo>
                  <a:pt x="14228" y="3055"/>
                </a:lnTo>
                <a:lnTo>
                  <a:pt x="13653" y="3368"/>
                </a:lnTo>
                <a:lnTo>
                  <a:pt x="13079" y="3682"/>
                </a:lnTo>
                <a:lnTo>
                  <a:pt x="12531" y="4047"/>
                </a:lnTo>
                <a:lnTo>
                  <a:pt x="11956" y="4387"/>
                </a:lnTo>
                <a:lnTo>
                  <a:pt x="11408" y="4778"/>
                </a:lnTo>
                <a:lnTo>
                  <a:pt x="10860" y="5144"/>
                </a:lnTo>
                <a:lnTo>
                  <a:pt x="10338" y="5561"/>
                </a:lnTo>
                <a:lnTo>
                  <a:pt x="9816" y="5979"/>
                </a:lnTo>
                <a:lnTo>
                  <a:pt x="9294" y="6397"/>
                </a:lnTo>
                <a:lnTo>
                  <a:pt x="8771" y="6867"/>
                </a:lnTo>
                <a:lnTo>
                  <a:pt x="8275" y="7310"/>
                </a:lnTo>
                <a:lnTo>
                  <a:pt x="7779" y="7806"/>
                </a:lnTo>
                <a:lnTo>
                  <a:pt x="7310" y="8302"/>
                </a:lnTo>
                <a:lnTo>
                  <a:pt x="6840" y="8798"/>
                </a:lnTo>
                <a:lnTo>
                  <a:pt x="6396" y="9294"/>
                </a:lnTo>
                <a:lnTo>
                  <a:pt x="5952" y="9817"/>
                </a:lnTo>
                <a:lnTo>
                  <a:pt x="5534" y="10339"/>
                </a:lnTo>
                <a:lnTo>
                  <a:pt x="5143" y="10887"/>
                </a:lnTo>
                <a:lnTo>
                  <a:pt x="4751" y="11435"/>
                </a:lnTo>
                <a:lnTo>
                  <a:pt x="4386" y="11983"/>
                </a:lnTo>
                <a:lnTo>
                  <a:pt x="4020" y="12532"/>
                </a:lnTo>
                <a:lnTo>
                  <a:pt x="3681" y="13080"/>
                </a:lnTo>
                <a:lnTo>
                  <a:pt x="3368" y="13654"/>
                </a:lnTo>
                <a:lnTo>
                  <a:pt x="3054" y="14228"/>
                </a:lnTo>
                <a:lnTo>
                  <a:pt x="2741" y="14829"/>
                </a:lnTo>
                <a:lnTo>
                  <a:pt x="2454" y="15403"/>
                </a:lnTo>
                <a:lnTo>
                  <a:pt x="2193" y="16004"/>
                </a:lnTo>
                <a:lnTo>
                  <a:pt x="1958" y="16604"/>
                </a:lnTo>
                <a:lnTo>
                  <a:pt x="1723" y="17204"/>
                </a:lnTo>
                <a:lnTo>
                  <a:pt x="1488" y="17805"/>
                </a:lnTo>
                <a:lnTo>
                  <a:pt x="1279" y="18405"/>
                </a:lnTo>
                <a:lnTo>
                  <a:pt x="1096" y="19032"/>
                </a:lnTo>
                <a:lnTo>
                  <a:pt x="757" y="20285"/>
                </a:lnTo>
                <a:lnTo>
                  <a:pt x="496" y="21538"/>
                </a:lnTo>
                <a:lnTo>
                  <a:pt x="287" y="22791"/>
                </a:lnTo>
                <a:lnTo>
                  <a:pt x="131" y="24044"/>
                </a:lnTo>
                <a:lnTo>
                  <a:pt x="26" y="25323"/>
                </a:lnTo>
                <a:lnTo>
                  <a:pt x="0" y="26603"/>
                </a:lnTo>
                <a:lnTo>
                  <a:pt x="26" y="27882"/>
                </a:lnTo>
                <a:lnTo>
                  <a:pt x="131" y="29161"/>
                </a:lnTo>
                <a:lnTo>
                  <a:pt x="287" y="30414"/>
                </a:lnTo>
                <a:lnTo>
                  <a:pt x="496" y="31693"/>
                </a:lnTo>
                <a:lnTo>
                  <a:pt x="757" y="32946"/>
                </a:lnTo>
                <a:lnTo>
                  <a:pt x="1096" y="34173"/>
                </a:lnTo>
                <a:lnTo>
                  <a:pt x="1279" y="34800"/>
                </a:lnTo>
                <a:lnTo>
                  <a:pt x="1488" y="35400"/>
                </a:lnTo>
                <a:lnTo>
                  <a:pt x="1723" y="36001"/>
                </a:lnTo>
                <a:lnTo>
                  <a:pt x="1958" y="36601"/>
                </a:lnTo>
                <a:lnTo>
                  <a:pt x="2193" y="37201"/>
                </a:lnTo>
                <a:lnTo>
                  <a:pt x="2454" y="37802"/>
                </a:lnTo>
                <a:lnTo>
                  <a:pt x="2741" y="38376"/>
                </a:lnTo>
                <a:lnTo>
                  <a:pt x="3054" y="38977"/>
                </a:lnTo>
                <a:lnTo>
                  <a:pt x="3368" y="39551"/>
                </a:lnTo>
                <a:lnTo>
                  <a:pt x="3681" y="40125"/>
                </a:lnTo>
                <a:lnTo>
                  <a:pt x="4020" y="40673"/>
                </a:lnTo>
                <a:lnTo>
                  <a:pt x="4386" y="41248"/>
                </a:lnTo>
                <a:lnTo>
                  <a:pt x="4751" y="41796"/>
                </a:lnTo>
                <a:lnTo>
                  <a:pt x="5143" y="42318"/>
                </a:lnTo>
                <a:lnTo>
                  <a:pt x="5534" y="42866"/>
                </a:lnTo>
                <a:lnTo>
                  <a:pt x="5952" y="43388"/>
                </a:lnTo>
                <a:lnTo>
                  <a:pt x="6396" y="43911"/>
                </a:lnTo>
                <a:lnTo>
                  <a:pt x="6840" y="44407"/>
                </a:lnTo>
                <a:lnTo>
                  <a:pt x="7310" y="44903"/>
                </a:lnTo>
                <a:lnTo>
                  <a:pt x="7779" y="45399"/>
                </a:lnTo>
                <a:lnTo>
                  <a:pt x="8275" y="45895"/>
                </a:lnTo>
                <a:lnTo>
                  <a:pt x="8771" y="46338"/>
                </a:lnTo>
                <a:lnTo>
                  <a:pt x="9294" y="46808"/>
                </a:lnTo>
                <a:lnTo>
                  <a:pt x="9816" y="47226"/>
                </a:lnTo>
                <a:lnTo>
                  <a:pt x="10338" y="47644"/>
                </a:lnTo>
                <a:lnTo>
                  <a:pt x="10860" y="48061"/>
                </a:lnTo>
                <a:lnTo>
                  <a:pt x="11408" y="48453"/>
                </a:lnTo>
                <a:lnTo>
                  <a:pt x="11956" y="48818"/>
                </a:lnTo>
                <a:lnTo>
                  <a:pt x="12531" y="49184"/>
                </a:lnTo>
                <a:lnTo>
                  <a:pt x="13079" y="49523"/>
                </a:lnTo>
                <a:lnTo>
                  <a:pt x="13653" y="49837"/>
                </a:lnTo>
                <a:lnTo>
                  <a:pt x="14228" y="50150"/>
                </a:lnTo>
                <a:lnTo>
                  <a:pt x="14802" y="50437"/>
                </a:lnTo>
                <a:lnTo>
                  <a:pt x="15402" y="50724"/>
                </a:lnTo>
                <a:lnTo>
                  <a:pt x="15977" y="50985"/>
                </a:lnTo>
                <a:lnTo>
                  <a:pt x="16577" y="51246"/>
                </a:lnTo>
                <a:lnTo>
                  <a:pt x="17177" y="51481"/>
                </a:lnTo>
                <a:lnTo>
                  <a:pt x="17804" y="51716"/>
                </a:lnTo>
                <a:lnTo>
                  <a:pt x="18404" y="51899"/>
                </a:lnTo>
                <a:lnTo>
                  <a:pt x="19031" y="52108"/>
                </a:lnTo>
                <a:lnTo>
                  <a:pt x="20258" y="52447"/>
                </a:lnTo>
                <a:lnTo>
                  <a:pt x="21511" y="52708"/>
                </a:lnTo>
                <a:lnTo>
                  <a:pt x="22764" y="52917"/>
                </a:lnTo>
                <a:lnTo>
                  <a:pt x="24043" y="53074"/>
                </a:lnTo>
                <a:lnTo>
                  <a:pt x="25322" y="53152"/>
                </a:lnTo>
                <a:lnTo>
                  <a:pt x="26602" y="53204"/>
                </a:lnTo>
                <a:lnTo>
                  <a:pt x="27881" y="53152"/>
                </a:lnTo>
                <a:lnTo>
                  <a:pt x="29134" y="53074"/>
                </a:lnTo>
                <a:lnTo>
                  <a:pt x="30413" y="52917"/>
                </a:lnTo>
                <a:lnTo>
                  <a:pt x="31666" y="52708"/>
                </a:lnTo>
                <a:lnTo>
                  <a:pt x="32919" y="52447"/>
                </a:lnTo>
                <a:lnTo>
                  <a:pt x="34172" y="52108"/>
                </a:lnTo>
                <a:lnTo>
                  <a:pt x="34773" y="51899"/>
                </a:lnTo>
                <a:lnTo>
                  <a:pt x="35399" y="51716"/>
                </a:lnTo>
                <a:lnTo>
                  <a:pt x="36000" y="51481"/>
                </a:lnTo>
                <a:lnTo>
                  <a:pt x="36600" y="51246"/>
                </a:lnTo>
                <a:lnTo>
                  <a:pt x="37200" y="50985"/>
                </a:lnTo>
                <a:lnTo>
                  <a:pt x="37801" y="50724"/>
                </a:lnTo>
                <a:lnTo>
                  <a:pt x="38375" y="50437"/>
                </a:lnTo>
                <a:lnTo>
                  <a:pt x="38950" y="50150"/>
                </a:lnTo>
                <a:lnTo>
                  <a:pt x="39524" y="49837"/>
                </a:lnTo>
                <a:lnTo>
                  <a:pt x="40098" y="49523"/>
                </a:lnTo>
                <a:lnTo>
                  <a:pt x="40672" y="49184"/>
                </a:lnTo>
                <a:lnTo>
                  <a:pt x="41221" y="48818"/>
                </a:lnTo>
                <a:lnTo>
                  <a:pt x="41769" y="48453"/>
                </a:lnTo>
                <a:lnTo>
                  <a:pt x="42317" y="48061"/>
                </a:lnTo>
                <a:lnTo>
                  <a:pt x="42839" y="47644"/>
                </a:lnTo>
                <a:lnTo>
                  <a:pt x="43387" y="47226"/>
                </a:lnTo>
                <a:lnTo>
                  <a:pt x="43883" y="46808"/>
                </a:lnTo>
                <a:lnTo>
                  <a:pt x="44406" y="46338"/>
                </a:lnTo>
                <a:lnTo>
                  <a:pt x="44902" y="45895"/>
                </a:lnTo>
                <a:lnTo>
                  <a:pt x="45398" y="45399"/>
                </a:lnTo>
                <a:lnTo>
                  <a:pt x="45868" y="44903"/>
                </a:lnTo>
                <a:lnTo>
                  <a:pt x="46337" y="44407"/>
                </a:lnTo>
                <a:lnTo>
                  <a:pt x="46781" y="43911"/>
                </a:lnTo>
                <a:lnTo>
                  <a:pt x="47225" y="43388"/>
                </a:lnTo>
                <a:lnTo>
                  <a:pt x="47643" y="42866"/>
                </a:lnTo>
                <a:lnTo>
                  <a:pt x="48034" y="42318"/>
                </a:lnTo>
                <a:lnTo>
                  <a:pt x="48426" y="41796"/>
                </a:lnTo>
                <a:lnTo>
                  <a:pt x="48791" y="41248"/>
                </a:lnTo>
                <a:lnTo>
                  <a:pt x="49157" y="40673"/>
                </a:lnTo>
                <a:lnTo>
                  <a:pt x="49496" y="40125"/>
                </a:lnTo>
                <a:lnTo>
                  <a:pt x="49836" y="39551"/>
                </a:lnTo>
                <a:lnTo>
                  <a:pt x="50149" y="38977"/>
                </a:lnTo>
                <a:lnTo>
                  <a:pt x="50436" y="38376"/>
                </a:lnTo>
                <a:lnTo>
                  <a:pt x="50723" y="37802"/>
                </a:lnTo>
                <a:lnTo>
                  <a:pt x="50984" y="37201"/>
                </a:lnTo>
                <a:lnTo>
                  <a:pt x="51245" y="36601"/>
                </a:lnTo>
                <a:lnTo>
                  <a:pt x="51480" y="36001"/>
                </a:lnTo>
                <a:lnTo>
                  <a:pt x="51689" y="35400"/>
                </a:lnTo>
                <a:lnTo>
                  <a:pt x="51898" y="34800"/>
                </a:lnTo>
                <a:lnTo>
                  <a:pt x="52081" y="34173"/>
                </a:lnTo>
                <a:lnTo>
                  <a:pt x="52420" y="32946"/>
                </a:lnTo>
                <a:lnTo>
                  <a:pt x="52707" y="31693"/>
                </a:lnTo>
                <a:lnTo>
                  <a:pt x="52916" y="30414"/>
                </a:lnTo>
                <a:lnTo>
                  <a:pt x="53073" y="29161"/>
                </a:lnTo>
                <a:lnTo>
                  <a:pt x="53151" y="27882"/>
                </a:lnTo>
                <a:lnTo>
                  <a:pt x="53177" y="26603"/>
                </a:lnTo>
                <a:lnTo>
                  <a:pt x="53151" y="25323"/>
                </a:lnTo>
                <a:lnTo>
                  <a:pt x="53073" y="24044"/>
                </a:lnTo>
                <a:lnTo>
                  <a:pt x="52916" y="22791"/>
                </a:lnTo>
                <a:lnTo>
                  <a:pt x="52707" y="21538"/>
                </a:lnTo>
                <a:lnTo>
                  <a:pt x="52420" y="20285"/>
                </a:lnTo>
                <a:lnTo>
                  <a:pt x="52081" y="19032"/>
                </a:lnTo>
                <a:lnTo>
                  <a:pt x="51898" y="18405"/>
                </a:lnTo>
                <a:lnTo>
                  <a:pt x="51689" y="17805"/>
                </a:lnTo>
                <a:lnTo>
                  <a:pt x="51480" y="17204"/>
                </a:lnTo>
                <a:lnTo>
                  <a:pt x="51245" y="16604"/>
                </a:lnTo>
                <a:lnTo>
                  <a:pt x="50984" y="16004"/>
                </a:lnTo>
                <a:lnTo>
                  <a:pt x="50723" y="15403"/>
                </a:lnTo>
                <a:lnTo>
                  <a:pt x="50436" y="14829"/>
                </a:lnTo>
                <a:lnTo>
                  <a:pt x="50149" y="14228"/>
                </a:lnTo>
                <a:lnTo>
                  <a:pt x="49836" y="13654"/>
                </a:lnTo>
                <a:lnTo>
                  <a:pt x="49496" y="13080"/>
                </a:lnTo>
                <a:lnTo>
                  <a:pt x="49157" y="12532"/>
                </a:lnTo>
                <a:lnTo>
                  <a:pt x="48791" y="11983"/>
                </a:lnTo>
                <a:lnTo>
                  <a:pt x="48426" y="11435"/>
                </a:lnTo>
                <a:lnTo>
                  <a:pt x="48034" y="10887"/>
                </a:lnTo>
                <a:lnTo>
                  <a:pt x="47643" y="10339"/>
                </a:lnTo>
                <a:lnTo>
                  <a:pt x="47225" y="9817"/>
                </a:lnTo>
                <a:lnTo>
                  <a:pt x="46781" y="9294"/>
                </a:lnTo>
                <a:lnTo>
                  <a:pt x="46337" y="8798"/>
                </a:lnTo>
                <a:lnTo>
                  <a:pt x="45868" y="8302"/>
                </a:lnTo>
                <a:lnTo>
                  <a:pt x="45398" y="7806"/>
                </a:lnTo>
                <a:lnTo>
                  <a:pt x="44902" y="7310"/>
                </a:lnTo>
                <a:lnTo>
                  <a:pt x="44406" y="6867"/>
                </a:lnTo>
                <a:lnTo>
                  <a:pt x="43883" y="6397"/>
                </a:lnTo>
                <a:lnTo>
                  <a:pt x="43387" y="5979"/>
                </a:lnTo>
                <a:lnTo>
                  <a:pt x="42839" y="5561"/>
                </a:lnTo>
                <a:lnTo>
                  <a:pt x="42317" y="5144"/>
                </a:lnTo>
                <a:lnTo>
                  <a:pt x="41769" y="4778"/>
                </a:lnTo>
                <a:lnTo>
                  <a:pt x="41221" y="4387"/>
                </a:lnTo>
                <a:lnTo>
                  <a:pt x="40672" y="4047"/>
                </a:lnTo>
                <a:lnTo>
                  <a:pt x="40098" y="3682"/>
                </a:lnTo>
                <a:lnTo>
                  <a:pt x="39524" y="3368"/>
                </a:lnTo>
                <a:lnTo>
                  <a:pt x="38950" y="3055"/>
                </a:lnTo>
                <a:lnTo>
                  <a:pt x="38375" y="2768"/>
                </a:lnTo>
                <a:lnTo>
                  <a:pt x="37801" y="2481"/>
                </a:lnTo>
                <a:lnTo>
                  <a:pt x="37200" y="2220"/>
                </a:lnTo>
                <a:lnTo>
                  <a:pt x="36600" y="1959"/>
                </a:lnTo>
                <a:lnTo>
                  <a:pt x="36000" y="1724"/>
                </a:lnTo>
                <a:lnTo>
                  <a:pt x="35399" y="1515"/>
                </a:lnTo>
                <a:lnTo>
                  <a:pt x="34773" y="1306"/>
                </a:lnTo>
                <a:lnTo>
                  <a:pt x="34172" y="1097"/>
                </a:lnTo>
                <a:lnTo>
                  <a:pt x="32919" y="784"/>
                </a:lnTo>
                <a:lnTo>
                  <a:pt x="31666" y="497"/>
                </a:lnTo>
                <a:lnTo>
                  <a:pt x="30413" y="288"/>
                </a:lnTo>
                <a:lnTo>
                  <a:pt x="29134" y="131"/>
                </a:lnTo>
                <a:lnTo>
                  <a:pt x="27881" y="53"/>
                </a:lnTo>
                <a:lnTo>
                  <a:pt x="26602" y="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0" name="Google Shape;1350;p45"/>
          <p:cNvSpPr txBox="1">
            <a:spLocks noGrp="1"/>
          </p:cNvSpPr>
          <p:nvPr>
            <p:ph type="title"/>
          </p:nvPr>
        </p:nvSpPr>
        <p:spPr>
          <a:xfrm>
            <a:off x="674280" y="28366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團隊成員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" name="Google Shape;3809;p52">
            <a:extLst>
              <a:ext uri="{FF2B5EF4-FFF2-40B4-BE49-F238E27FC236}">
                <a16:creationId xmlns:a16="http://schemas.microsoft.com/office/drawing/2014/main" id="{FD1B1DCD-596D-4B6E-AF30-F17FB02D574D}"/>
              </a:ext>
            </a:extLst>
          </p:cNvPr>
          <p:cNvSpPr/>
          <p:nvPr/>
        </p:nvSpPr>
        <p:spPr>
          <a:xfrm>
            <a:off x="7263525" y="1401755"/>
            <a:ext cx="1329450" cy="1330125"/>
          </a:xfrm>
          <a:custGeom>
            <a:avLst/>
            <a:gdLst/>
            <a:ahLst/>
            <a:cxnLst/>
            <a:rect l="l" t="t" r="r" b="b"/>
            <a:pathLst>
              <a:path w="53178" h="53205" extrusionOk="0">
                <a:moveTo>
                  <a:pt x="26602" y="1"/>
                </a:moveTo>
                <a:lnTo>
                  <a:pt x="25322" y="53"/>
                </a:lnTo>
                <a:lnTo>
                  <a:pt x="24043" y="131"/>
                </a:lnTo>
                <a:lnTo>
                  <a:pt x="22764" y="288"/>
                </a:lnTo>
                <a:lnTo>
                  <a:pt x="21511" y="497"/>
                </a:lnTo>
                <a:lnTo>
                  <a:pt x="20258" y="784"/>
                </a:lnTo>
                <a:lnTo>
                  <a:pt x="19031" y="1097"/>
                </a:lnTo>
                <a:lnTo>
                  <a:pt x="18404" y="1306"/>
                </a:lnTo>
                <a:lnTo>
                  <a:pt x="17804" y="1515"/>
                </a:lnTo>
                <a:lnTo>
                  <a:pt x="17177" y="1724"/>
                </a:lnTo>
                <a:lnTo>
                  <a:pt x="16577" y="1959"/>
                </a:lnTo>
                <a:lnTo>
                  <a:pt x="15977" y="2220"/>
                </a:lnTo>
                <a:lnTo>
                  <a:pt x="15402" y="2481"/>
                </a:lnTo>
                <a:lnTo>
                  <a:pt x="14802" y="2768"/>
                </a:lnTo>
                <a:lnTo>
                  <a:pt x="14228" y="3055"/>
                </a:lnTo>
                <a:lnTo>
                  <a:pt x="13653" y="3368"/>
                </a:lnTo>
                <a:lnTo>
                  <a:pt x="13079" y="3682"/>
                </a:lnTo>
                <a:lnTo>
                  <a:pt x="12531" y="4047"/>
                </a:lnTo>
                <a:lnTo>
                  <a:pt x="11956" y="4387"/>
                </a:lnTo>
                <a:lnTo>
                  <a:pt x="11408" y="4778"/>
                </a:lnTo>
                <a:lnTo>
                  <a:pt x="10860" y="5144"/>
                </a:lnTo>
                <a:lnTo>
                  <a:pt x="10338" y="5561"/>
                </a:lnTo>
                <a:lnTo>
                  <a:pt x="9816" y="5979"/>
                </a:lnTo>
                <a:lnTo>
                  <a:pt x="9294" y="6397"/>
                </a:lnTo>
                <a:lnTo>
                  <a:pt x="8771" y="6867"/>
                </a:lnTo>
                <a:lnTo>
                  <a:pt x="8275" y="7310"/>
                </a:lnTo>
                <a:lnTo>
                  <a:pt x="7779" y="7806"/>
                </a:lnTo>
                <a:lnTo>
                  <a:pt x="7310" y="8302"/>
                </a:lnTo>
                <a:lnTo>
                  <a:pt x="6840" y="8798"/>
                </a:lnTo>
                <a:lnTo>
                  <a:pt x="6396" y="9294"/>
                </a:lnTo>
                <a:lnTo>
                  <a:pt x="5952" y="9817"/>
                </a:lnTo>
                <a:lnTo>
                  <a:pt x="5534" y="10339"/>
                </a:lnTo>
                <a:lnTo>
                  <a:pt x="5143" y="10887"/>
                </a:lnTo>
                <a:lnTo>
                  <a:pt x="4751" y="11435"/>
                </a:lnTo>
                <a:lnTo>
                  <a:pt x="4386" y="11983"/>
                </a:lnTo>
                <a:lnTo>
                  <a:pt x="4020" y="12532"/>
                </a:lnTo>
                <a:lnTo>
                  <a:pt x="3681" y="13080"/>
                </a:lnTo>
                <a:lnTo>
                  <a:pt x="3368" y="13654"/>
                </a:lnTo>
                <a:lnTo>
                  <a:pt x="3054" y="14228"/>
                </a:lnTo>
                <a:lnTo>
                  <a:pt x="2741" y="14829"/>
                </a:lnTo>
                <a:lnTo>
                  <a:pt x="2454" y="15403"/>
                </a:lnTo>
                <a:lnTo>
                  <a:pt x="2193" y="16004"/>
                </a:lnTo>
                <a:lnTo>
                  <a:pt x="1958" y="16604"/>
                </a:lnTo>
                <a:lnTo>
                  <a:pt x="1723" y="17204"/>
                </a:lnTo>
                <a:lnTo>
                  <a:pt x="1488" y="17805"/>
                </a:lnTo>
                <a:lnTo>
                  <a:pt x="1279" y="18405"/>
                </a:lnTo>
                <a:lnTo>
                  <a:pt x="1096" y="19032"/>
                </a:lnTo>
                <a:lnTo>
                  <a:pt x="757" y="20285"/>
                </a:lnTo>
                <a:lnTo>
                  <a:pt x="496" y="21538"/>
                </a:lnTo>
                <a:lnTo>
                  <a:pt x="287" y="22791"/>
                </a:lnTo>
                <a:lnTo>
                  <a:pt x="131" y="24044"/>
                </a:lnTo>
                <a:lnTo>
                  <a:pt x="26" y="25323"/>
                </a:lnTo>
                <a:lnTo>
                  <a:pt x="0" y="26603"/>
                </a:lnTo>
                <a:lnTo>
                  <a:pt x="26" y="27882"/>
                </a:lnTo>
                <a:lnTo>
                  <a:pt x="131" y="29161"/>
                </a:lnTo>
                <a:lnTo>
                  <a:pt x="287" y="30414"/>
                </a:lnTo>
                <a:lnTo>
                  <a:pt x="496" y="31693"/>
                </a:lnTo>
                <a:lnTo>
                  <a:pt x="757" y="32946"/>
                </a:lnTo>
                <a:lnTo>
                  <a:pt x="1096" y="34173"/>
                </a:lnTo>
                <a:lnTo>
                  <a:pt x="1279" y="34800"/>
                </a:lnTo>
                <a:lnTo>
                  <a:pt x="1488" y="35400"/>
                </a:lnTo>
                <a:lnTo>
                  <a:pt x="1723" y="36001"/>
                </a:lnTo>
                <a:lnTo>
                  <a:pt x="1958" y="36601"/>
                </a:lnTo>
                <a:lnTo>
                  <a:pt x="2193" y="37201"/>
                </a:lnTo>
                <a:lnTo>
                  <a:pt x="2454" y="37802"/>
                </a:lnTo>
                <a:lnTo>
                  <a:pt x="2741" y="38376"/>
                </a:lnTo>
                <a:lnTo>
                  <a:pt x="3054" y="38977"/>
                </a:lnTo>
                <a:lnTo>
                  <a:pt x="3368" y="39551"/>
                </a:lnTo>
                <a:lnTo>
                  <a:pt x="3681" y="40125"/>
                </a:lnTo>
                <a:lnTo>
                  <a:pt x="4020" y="40673"/>
                </a:lnTo>
                <a:lnTo>
                  <a:pt x="4386" y="41248"/>
                </a:lnTo>
                <a:lnTo>
                  <a:pt x="4751" y="41796"/>
                </a:lnTo>
                <a:lnTo>
                  <a:pt x="5143" y="42318"/>
                </a:lnTo>
                <a:lnTo>
                  <a:pt x="5534" y="42866"/>
                </a:lnTo>
                <a:lnTo>
                  <a:pt x="5952" y="43388"/>
                </a:lnTo>
                <a:lnTo>
                  <a:pt x="6396" y="43911"/>
                </a:lnTo>
                <a:lnTo>
                  <a:pt x="6840" y="44407"/>
                </a:lnTo>
                <a:lnTo>
                  <a:pt x="7310" y="44903"/>
                </a:lnTo>
                <a:lnTo>
                  <a:pt x="7779" y="45399"/>
                </a:lnTo>
                <a:lnTo>
                  <a:pt x="8275" y="45895"/>
                </a:lnTo>
                <a:lnTo>
                  <a:pt x="8771" y="46338"/>
                </a:lnTo>
                <a:lnTo>
                  <a:pt x="9294" y="46808"/>
                </a:lnTo>
                <a:lnTo>
                  <a:pt x="9816" y="47226"/>
                </a:lnTo>
                <a:lnTo>
                  <a:pt x="10338" y="47644"/>
                </a:lnTo>
                <a:lnTo>
                  <a:pt x="10860" y="48061"/>
                </a:lnTo>
                <a:lnTo>
                  <a:pt x="11408" y="48453"/>
                </a:lnTo>
                <a:lnTo>
                  <a:pt x="11956" y="48818"/>
                </a:lnTo>
                <a:lnTo>
                  <a:pt x="12531" y="49184"/>
                </a:lnTo>
                <a:lnTo>
                  <a:pt x="13079" y="49523"/>
                </a:lnTo>
                <a:lnTo>
                  <a:pt x="13653" y="49837"/>
                </a:lnTo>
                <a:lnTo>
                  <a:pt x="14228" y="50150"/>
                </a:lnTo>
                <a:lnTo>
                  <a:pt x="14802" y="50437"/>
                </a:lnTo>
                <a:lnTo>
                  <a:pt x="15402" y="50724"/>
                </a:lnTo>
                <a:lnTo>
                  <a:pt x="15977" y="50985"/>
                </a:lnTo>
                <a:lnTo>
                  <a:pt x="16577" y="51246"/>
                </a:lnTo>
                <a:lnTo>
                  <a:pt x="17177" y="51481"/>
                </a:lnTo>
                <a:lnTo>
                  <a:pt x="17804" y="51716"/>
                </a:lnTo>
                <a:lnTo>
                  <a:pt x="18404" y="51899"/>
                </a:lnTo>
                <a:lnTo>
                  <a:pt x="19031" y="52108"/>
                </a:lnTo>
                <a:lnTo>
                  <a:pt x="20258" y="52447"/>
                </a:lnTo>
                <a:lnTo>
                  <a:pt x="21511" y="52708"/>
                </a:lnTo>
                <a:lnTo>
                  <a:pt x="22764" y="52917"/>
                </a:lnTo>
                <a:lnTo>
                  <a:pt x="24043" y="53074"/>
                </a:lnTo>
                <a:lnTo>
                  <a:pt x="25322" y="53152"/>
                </a:lnTo>
                <a:lnTo>
                  <a:pt x="26602" y="53204"/>
                </a:lnTo>
                <a:lnTo>
                  <a:pt x="27881" y="53152"/>
                </a:lnTo>
                <a:lnTo>
                  <a:pt x="29134" y="53074"/>
                </a:lnTo>
                <a:lnTo>
                  <a:pt x="30413" y="52917"/>
                </a:lnTo>
                <a:lnTo>
                  <a:pt x="31666" y="52708"/>
                </a:lnTo>
                <a:lnTo>
                  <a:pt x="32919" y="52447"/>
                </a:lnTo>
                <a:lnTo>
                  <a:pt x="34172" y="52108"/>
                </a:lnTo>
                <a:lnTo>
                  <a:pt x="34773" y="51899"/>
                </a:lnTo>
                <a:lnTo>
                  <a:pt x="35399" y="51716"/>
                </a:lnTo>
                <a:lnTo>
                  <a:pt x="36000" y="51481"/>
                </a:lnTo>
                <a:lnTo>
                  <a:pt x="36600" y="51246"/>
                </a:lnTo>
                <a:lnTo>
                  <a:pt x="37200" y="50985"/>
                </a:lnTo>
                <a:lnTo>
                  <a:pt x="37801" y="50724"/>
                </a:lnTo>
                <a:lnTo>
                  <a:pt x="38375" y="50437"/>
                </a:lnTo>
                <a:lnTo>
                  <a:pt x="38950" y="50150"/>
                </a:lnTo>
                <a:lnTo>
                  <a:pt x="39524" y="49837"/>
                </a:lnTo>
                <a:lnTo>
                  <a:pt x="40098" y="49523"/>
                </a:lnTo>
                <a:lnTo>
                  <a:pt x="40672" y="49184"/>
                </a:lnTo>
                <a:lnTo>
                  <a:pt x="41221" y="48818"/>
                </a:lnTo>
                <a:lnTo>
                  <a:pt x="41769" y="48453"/>
                </a:lnTo>
                <a:lnTo>
                  <a:pt x="42317" y="48061"/>
                </a:lnTo>
                <a:lnTo>
                  <a:pt x="42839" y="47644"/>
                </a:lnTo>
                <a:lnTo>
                  <a:pt x="43387" y="47226"/>
                </a:lnTo>
                <a:lnTo>
                  <a:pt x="43883" y="46808"/>
                </a:lnTo>
                <a:lnTo>
                  <a:pt x="44406" y="46338"/>
                </a:lnTo>
                <a:lnTo>
                  <a:pt x="44902" y="45895"/>
                </a:lnTo>
                <a:lnTo>
                  <a:pt x="45398" y="45399"/>
                </a:lnTo>
                <a:lnTo>
                  <a:pt x="45868" y="44903"/>
                </a:lnTo>
                <a:lnTo>
                  <a:pt x="46337" y="44407"/>
                </a:lnTo>
                <a:lnTo>
                  <a:pt x="46781" y="43911"/>
                </a:lnTo>
                <a:lnTo>
                  <a:pt x="47225" y="43388"/>
                </a:lnTo>
                <a:lnTo>
                  <a:pt x="47643" y="42866"/>
                </a:lnTo>
                <a:lnTo>
                  <a:pt x="48034" y="42318"/>
                </a:lnTo>
                <a:lnTo>
                  <a:pt x="48426" y="41796"/>
                </a:lnTo>
                <a:lnTo>
                  <a:pt x="48791" y="41248"/>
                </a:lnTo>
                <a:lnTo>
                  <a:pt x="49157" y="40673"/>
                </a:lnTo>
                <a:lnTo>
                  <a:pt x="49496" y="40125"/>
                </a:lnTo>
                <a:lnTo>
                  <a:pt x="49836" y="39551"/>
                </a:lnTo>
                <a:lnTo>
                  <a:pt x="50149" y="38977"/>
                </a:lnTo>
                <a:lnTo>
                  <a:pt x="50436" y="38376"/>
                </a:lnTo>
                <a:lnTo>
                  <a:pt x="50723" y="37802"/>
                </a:lnTo>
                <a:lnTo>
                  <a:pt x="50984" y="37201"/>
                </a:lnTo>
                <a:lnTo>
                  <a:pt x="51245" y="36601"/>
                </a:lnTo>
                <a:lnTo>
                  <a:pt x="51480" y="36001"/>
                </a:lnTo>
                <a:lnTo>
                  <a:pt x="51689" y="35400"/>
                </a:lnTo>
                <a:lnTo>
                  <a:pt x="51898" y="34800"/>
                </a:lnTo>
                <a:lnTo>
                  <a:pt x="52081" y="34173"/>
                </a:lnTo>
                <a:lnTo>
                  <a:pt x="52420" y="32946"/>
                </a:lnTo>
                <a:lnTo>
                  <a:pt x="52707" y="31693"/>
                </a:lnTo>
                <a:lnTo>
                  <a:pt x="52916" y="30414"/>
                </a:lnTo>
                <a:lnTo>
                  <a:pt x="53073" y="29161"/>
                </a:lnTo>
                <a:lnTo>
                  <a:pt x="53151" y="27882"/>
                </a:lnTo>
                <a:lnTo>
                  <a:pt x="53177" y="26603"/>
                </a:lnTo>
                <a:lnTo>
                  <a:pt x="53151" y="25323"/>
                </a:lnTo>
                <a:lnTo>
                  <a:pt x="53073" y="24044"/>
                </a:lnTo>
                <a:lnTo>
                  <a:pt x="52916" y="22791"/>
                </a:lnTo>
                <a:lnTo>
                  <a:pt x="52707" y="21538"/>
                </a:lnTo>
                <a:lnTo>
                  <a:pt x="52420" y="20285"/>
                </a:lnTo>
                <a:lnTo>
                  <a:pt x="52081" y="19032"/>
                </a:lnTo>
                <a:lnTo>
                  <a:pt x="51898" y="18405"/>
                </a:lnTo>
                <a:lnTo>
                  <a:pt x="51689" y="17805"/>
                </a:lnTo>
                <a:lnTo>
                  <a:pt x="51480" y="17204"/>
                </a:lnTo>
                <a:lnTo>
                  <a:pt x="51245" y="16604"/>
                </a:lnTo>
                <a:lnTo>
                  <a:pt x="50984" y="16004"/>
                </a:lnTo>
                <a:lnTo>
                  <a:pt x="50723" y="15403"/>
                </a:lnTo>
                <a:lnTo>
                  <a:pt x="50436" y="14829"/>
                </a:lnTo>
                <a:lnTo>
                  <a:pt x="50149" y="14228"/>
                </a:lnTo>
                <a:lnTo>
                  <a:pt x="49836" y="13654"/>
                </a:lnTo>
                <a:lnTo>
                  <a:pt x="49496" y="13080"/>
                </a:lnTo>
                <a:lnTo>
                  <a:pt x="49157" y="12532"/>
                </a:lnTo>
                <a:lnTo>
                  <a:pt x="48791" y="11983"/>
                </a:lnTo>
                <a:lnTo>
                  <a:pt x="48426" y="11435"/>
                </a:lnTo>
                <a:lnTo>
                  <a:pt x="48034" y="10887"/>
                </a:lnTo>
                <a:lnTo>
                  <a:pt x="47643" y="10339"/>
                </a:lnTo>
                <a:lnTo>
                  <a:pt x="47225" y="9817"/>
                </a:lnTo>
                <a:lnTo>
                  <a:pt x="46781" y="9294"/>
                </a:lnTo>
                <a:lnTo>
                  <a:pt x="46337" y="8798"/>
                </a:lnTo>
                <a:lnTo>
                  <a:pt x="45868" y="8302"/>
                </a:lnTo>
                <a:lnTo>
                  <a:pt x="45398" y="7806"/>
                </a:lnTo>
                <a:lnTo>
                  <a:pt x="44902" y="7310"/>
                </a:lnTo>
                <a:lnTo>
                  <a:pt x="44406" y="6867"/>
                </a:lnTo>
                <a:lnTo>
                  <a:pt x="43883" y="6397"/>
                </a:lnTo>
                <a:lnTo>
                  <a:pt x="43387" y="5979"/>
                </a:lnTo>
                <a:lnTo>
                  <a:pt x="42839" y="5561"/>
                </a:lnTo>
                <a:lnTo>
                  <a:pt x="42317" y="5144"/>
                </a:lnTo>
                <a:lnTo>
                  <a:pt x="41769" y="4778"/>
                </a:lnTo>
                <a:lnTo>
                  <a:pt x="41221" y="4387"/>
                </a:lnTo>
                <a:lnTo>
                  <a:pt x="40672" y="4047"/>
                </a:lnTo>
                <a:lnTo>
                  <a:pt x="40098" y="3682"/>
                </a:lnTo>
                <a:lnTo>
                  <a:pt x="39524" y="3368"/>
                </a:lnTo>
                <a:lnTo>
                  <a:pt x="38950" y="3055"/>
                </a:lnTo>
                <a:lnTo>
                  <a:pt x="38375" y="2768"/>
                </a:lnTo>
                <a:lnTo>
                  <a:pt x="37801" y="2481"/>
                </a:lnTo>
                <a:lnTo>
                  <a:pt x="37200" y="2220"/>
                </a:lnTo>
                <a:lnTo>
                  <a:pt x="36600" y="1959"/>
                </a:lnTo>
                <a:lnTo>
                  <a:pt x="36000" y="1724"/>
                </a:lnTo>
                <a:lnTo>
                  <a:pt x="35399" y="1515"/>
                </a:lnTo>
                <a:lnTo>
                  <a:pt x="34773" y="1306"/>
                </a:lnTo>
                <a:lnTo>
                  <a:pt x="34172" y="1097"/>
                </a:lnTo>
                <a:lnTo>
                  <a:pt x="32919" y="784"/>
                </a:lnTo>
                <a:lnTo>
                  <a:pt x="31666" y="497"/>
                </a:lnTo>
                <a:lnTo>
                  <a:pt x="30413" y="288"/>
                </a:lnTo>
                <a:lnTo>
                  <a:pt x="29134" y="131"/>
                </a:lnTo>
                <a:lnTo>
                  <a:pt x="27881" y="53"/>
                </a:lnTo>
                <a:lnTo>
                  <a:pt x="26602" y="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809;p52">
            <a:extLst>
              <a:ext uri="{FF2B5EF4-FFF2-40B4-BE49-F238E27FC236}">
                <a16:creationId xmlns:a16="http://schemas.microsoft.com/office/drawing/2014/main" id="{939F5F94-074F-4841-B4EC-0DA58F4A5BE0}"/>
              </a:ext>
            </a:extLst>
          </p:cNvPr>
          <p:cNvSpPr/>
          <p:nvPr/>
        </p:nvSpPr>
        <p:spPr>
          <a:xfrm>
            <a:off x="530559" y="1407939"/>
            <a:ext cx="1329450" cy="1330125"/>
          </a:xfrm>
          <a:custGeom>
            <a:avLst/>
            <a:gdLst/>
            <a:ahLst/>
            <a:cxnLst/>
            <a:rect l="l" t="t" r="r" b="b"/>
            <a:pathLst>
              <a:path w="53178" h="53205" extrusionOk="0">
                <a:moveTo>
                  <a:pt x="26602" y="1"/>
                </a:moveTo>
                <a:lnTo>
                  <a:pt x="25322" y="53"/>
                </a:lnTo>
                <a:lnTo>
                  <a:pt x="24043" y="131"/>
                </a:lnTo>
                <a:lnTo>
                  <a:pt x="22764" y="288"/>
                </a:lnTo>
                <a:lnTo>
                  <a:pt x="21511" y="497"/>
                </a:lnTo>
                <a:lnTo>
                  <a:pt x="20258" y="784"/>
                </a:lnTo>
                <a:lnTo>
                  <a:pt x="19031" y="1097"/>
                </a:lnTo>
                <a:lnTo>
                  <a:pt x="18404" y="1306"/>
                </a:lnTo>
                <a:lnTo>
                  <a:pt x="17804" y="1515"/>
                </a:lnTo>
                <a:lnTo>
                  <a:pt x="17177" y="1724"/>
                </a:lnTo>
                <a:lnTo>
                  <a:pt x="16577" y="1959"/>
                </a:lnTo>
                <a:lnTo>
                  <a:pt x="15977" y="2220"/>
                </a:lnTo>
                <a:lnTo>
                  <a:pt x="15402" y="2481"/>
                </a:lnTo>
                <a:lnTo>
                  <a:pt x="14802" y="2768"/>
                </a:lnTo>
                <a:lnTo>
                  <a:pt x="14228" y="3055"/>
                </a:lnTo>
                <a:lnTo>
                  <a:pt x="13653" y="3368"/>
                </a:lnTo>
                <a:lnTo>
                  <a:pt x="13079" y="3682"/>
                </a:lnTo>
                <a:lnTo>
                  <a:pt x="12531" y="4047"/>
                </a:lnTo>
                <a:lnTo>
                  <a:pt x="11956" y="4387"/>
                </a:lnTo>
                <a:lnTo>
                  <a:pt x="11408" y="4778"/>
                </a:lnTo>
                <a:lnTo>
                  <a:pt x="10860" y="5144"/>
                </a:lnTo>
                <a:lnTo>
                  <a:pt x="10338" y="5561"/>
                </a:lnTo>
                <a:lnTo>
                  <a:pt x="9816" y="5979"/>
                </a:lnTo>
                <a:lnTo>
                  <a:pt x="9294" y="6397"/>
                </a:lnTo>
                <a:lnTo>
                  <a:pt x="8771" y="6867"/>
                </a:lnTo>
                <a:lnTo>
                  <a:pt x="8275" y="7310"/>
                </a:lnTo>
                <a:lnTo>
                  <a:pt x="7779" y="7806"/>
                </a:lnTo>
                <a:lnTo>
                  <a:pt x="7310" y="8302"/>
                </a:lnTo>
                <a:lnTo>
                  <a:pt x="6840" y="8798"/>
                </a:lnTo>
                <a:lnTo>
                  <a:pt x="6396" y="9294"/>
                </a:lnTo>
                <a:lnTo>
                  <a:pt x="5952" y="9817"/>
                </a:lnTo>
                <a:lnTo>
                  <a:pt x="5534" y="10339"/>
                </a:lnTo>
                <a:lnTo>
                  <a:pt x="5143" y="10887"/>
                </a:lnTo>
                <a:lnTo>
                  <a:pt x="4751" y="11435"/>
                </a:lnTo>
                <a:lnTo>
                  <a:pt x="4386" y="11983"/>
                </a:lnTo>
                <a:lnTo>
                  <a:pt x="4020" y="12532"/>
                </a:lnTo>
                <a:lnTo>
                  <a:pt x="3681" y="13080"/>
                </a:lnTo>
                <a:lnTo>
                  <a:pt x="3368" y="13654"/>
                </a:lnTo>
                <a:lnTo>
                  <a:pt x="3054" y="14228"/>
                </a:lnTo>
                <a:lnTo>
                  <a:pt x="2741" y="14829"/>
                </a:lnTo>
                <a:lnTo>
                  <a:pt x="2454" y="15403"/>
                </a:lnTo>
                <a:lnTo>
                  <a:pt x="2193" y="16004"/>
                </a:lnTo>
                <a:lnTo>
                  <a:pt x="1958" y="16604"/>
                </a:lnTo>
                <a:lnTo>
                  <a:pt x="1723" y="17204"/>
                </a:lnTo>
                <a:lnTo>
                  <a:pt x="1488" y="17805"/>
                </a:lnTo>
                <a:lnTo>
                  <a:pt x="1279" y="18405"/>
                </a:lnTo>
                <a:lnTo>
                  <a:pt x="1096" y="19032"/>
                </a:lnTo>
                <a:lnTo>
                  <a:pt x="757" y="20285"/>
                </a:lnTo>
                <a:lnTo>
                  <a:pt x="496" y="21538"/>
                </a:lnTo>
                <a:lnTo>
                  <a:pt x="287" y="22791"/>
                </a:lnTo>
                <a:lnTo>
                  <a:pt x="131" y="24044"/>
                </a:lnTo>
                <a:lnTo>
                  <a:pt x="26" y="25323"/>
                </a:lnTo>
                <a:lnTo>
                  <a:pt x="0" y="26603"/>
                </a:lnTo>
                <a:lnTo>
                  <a:pt x="26" y="27882"/>
                </a:lnTo>
                <a:lnTo>
                  <a:pt x="131" y="29161"/>
                </a:lnTo>
                <a:lnTo>
                  <a:pt x="287" y="30414"/>
                </a:lnTo>
                <a:lnTo>
                  <a:pt x="496" y="31693"/>
                </a:lnTo>
                <a:lnTo>
                  <a:pt x="757" y="32946"/>
                </a:lnTo>
                <a:lnTo>
                  <a:pt x="1096" y="34173"/>
                </a:lnTo>
                <a:lnTo>
                  <a:pt x="1279" y="34800"/>
                </a:lnTo>
                <a:lnTo>
                  <a:pt x="1488" y="35400"/>
                </a:lnTo>
                <a:lnTo>
                  <a:pt x="1723" y="36001"/>
                </a:lnTo>
                <a:lnTo>
                  <a:pt x="1958" y="36601"/>
                </a:lnTo>
                <a:lnTo>
                  <a:pt x="2193" y="37201"/>
                </a:lnTo>
                <a:lnTo>
                  <a:pt x="2454" y="37802"/>
                </a:lnTo>
                <a:lnTo>
                  <a:pt x="2741" y="38376"/>
                </a:lnTo>
                <a:lnTo>
                  <a:pt x="3054" y="38977"/>
                </a:lnTo>
                <a:lnTo>
                  <a:pt x="3368" y="39551"/>
                </a:lnTo>
                <a:lnTo>
                  <a:pt x="3681" y="40125"/>
                </a:lnTo>
                <a:lnTo>
                  <a:pt x="4020" y="40673"/>
                </a:lnTo>
                <a:lnTo>
                  <a:pt x="4386" y="41248"/>
                </a:lnTo>
                <a:lnTo>
                  <a:pt x="4751" y="41796"/>
                </a:lnTo>
                <a:lnTo>
                  <a:pt x="5143" y="42318"/>
                </a:lnTo>
                <a:lnTo>
                  <a:pt x="5534" y="42866"/>
                </a:lnTo>
                <a:lnTo>
                  <a:pt x="5952" y="43388"/>
                </a:lnTo>
                <a:lnTo>
                  <a:pt x="6396" y="43911"/>
                </a:lnTo>
                <a:lnTo>
                  <a:pt x="6840" y="44407"/>
                </a:lnTo>
                <a:lnTo>
                  <a:pt x="7310" y="44903"/>
                </a:lnTo>
                <a:lnTo>
                  <a:pt x="7779" y="45399"/>
                </a:lnTo>
                <a:lnTo>
                  <a:pt x="8275" y="45895"/>
                </a:lnTo>
                <a:lnTo>
                  <a:pt x="8771" y="46338"/>
                </a:lnTo>
                <a:lnTo>
                  <a:pt x="9294" y="46808"/>
                </a:lnTo>
                <a:lnTo>
                  <a:pt x="9816" y="47226"/>
                </a:lnTo>
                <a:lnTo>
                  <a:pt x="10338" y="47644"/>
                </a:lnTo>
                <a:lnTo>
                  <a:pt x="10860" y="48061"/>
                </a:lnTo>
                <a:lnTo>
                  <a:pt x="11408" y="48453"/>
                </a:lnTo>
                <a:lnTo>
                  <a:pt x="11956" y="48818"/>
                </a:lnTo>
                <a:lnTo>
                  <a:pt x="12531" y="49184"/>
                </a:lnTo>
                <a:lnTo>
                  <a:pt x="13079" y="49523"/>
                </a:lnTo>
                <a:lnTo>
                  <a:pt x="13653" y="49837"/>
                </a:lnTo>
                <a:lnTo>
                  <a:pt x="14228" y="50150"/>
                </a:lnTo>
                <a:lnTo>
                  <a:pt x="14802" y="50437"/>
                </a:lnTo>
                <a:lnTo>
                  <a:pt x="15402" y="50724"/>
                </a:lnTo>
                <a:lnTo>
                  <a:pt x="15977" y="50985"/>
                </a:lnTo>
                <a:lnTo>
                  <a:pt x="16577" y="51246"/>
                </a:lnTo>
                <a:lnTo>
                  <a:pt x="17177" y="51481"/>
                </a:lnTo>
                <a:lnTo>
                  <a:pt x="17804" y="51716"/>
                </a:lnTo>
                <a:lnTo>
                  <a:pt x="18404" y="51899"/>
                </a:lnTo>
                <a:lnTo>
                  <a:pt x="19031" y="52108"/>
                </a:lnTo>
                <a:lnTo>
                  <a:pt x="20258" y="52447"/>
                </a:lnTo>
                <a:lnTo>
                  <a:pt x="21511" y="52708"/>
                </a:lnTo>
                <a:lnTo>
                  <a:pt x="22764" y="52917"/>
                </a:lnTo>
                <a:lnTo>
                  <a:pt x="24043" y="53074"/>
                </a:lnTo>
                <a:lnTo>
                  <a:pt x="25322" y="53152"/>
                </a:lnTo>
                <a:lnTo>
                  <a:pt x="26602" y="53204"/>
                </a:lnTo>
                <a:lnTo>
                  <a:pt x="27881" y="53152"/>
                </a:lnTo>
                <a:lnTo>
                  <a:pt x="29134" y="53074"/>
                </a:lnTo>
                <a:lnTo>
                  <a:pt x="30413" y="52917"/>
                </a:lnTo>
                <a:lnTo>
                  <a:pt x="31666" y="52708"/>
                </a:lnTo>
                <a:lnTo>
                  <a:pt x="32919" y="52447"/>
                </a:lnTo>
                <a:lnTo>
                  <a:pt x="34172" y="52108"/>
                </a:lnTo>
                <a:lnTo>
                  <a:pt x="34773" y="51899"/>
                </a:lnTo>
                <a:lnTo>
                  <a:pt x="35399" y="51716"/>
                </a:lnTo>
                <a:lnTo>
                  <a:pt x="36000" y="51481"/>
                </a:lnTo>
                <a:lnTo>
                  <a:pt x="36600" y="51246"/>
                </a:lnTo>
                <a:lnTo>
                  <a:pt x="37200" y="50985"/>
                </a:lnTo>
                <a:lnTo>
                  <a:pt x="37801" y="50724"/>
                </a:lnTo>
                <a:lnTo>
                  <a:pt x="38375" y="50437"/>
                </a:lnTo>
                <a:lnTo>
                  <a:pt x="38950" y="50150"/>
                </a:lnTo>
                <a:lnTo>
                  <a:pt x="39524" y="49837"/>
                </a:lnTo>
                <a:lnTo>
                  <a:pt x="40098" y="49523"/>
                </a:lnTo>
                <a:lnTo>
                  <a:pt x="40672" y="49184"/>
                </a:lnTo>
                <a:lnTo>
                  <a:pt x="41221" y="48818"/>
                </a:lnTo>
                <a:lnTo>
                  <a:pt x="41769" y="48453"/>
                </a:lnTo>
                <a:lnTo>
                  <a:pt x="42317" y="48061"/>
                </a:lnTo>
                <a:lnTo>
                  <a:pt x="42839" y="47644"/>
                </a:lnTo>
                <a:lnTo>
                  <a:pt x="43387" y="47226"/>
                </a:lnTo>
                <a:lnTo>
                  <a:pt x="43883" y="46808"/>
                </a:lnTo>
                <a:lnTo>
                  <a:pt x="44406" y="46338"/>
                </a:lnTo>
                <a:lnTo>
                  <a:pt x="44902" y="45895"/>
                </a:lnTo>
                <a:lnTo>
                  <a:pt x="45398" y="45399"/>
                </a:lnTo>
                <a:lnTo>
                  <a:pt x="45868" y="44903"/>
                </a:lnTo>
                <a:lnTo>
                  <a:pt x="46337" y="44407"/>
                </a:lnTo>
                <a:lnTo>
                  <a:pt x="46781" y="43911"/>
                </a:lnTo>
                <a:lnTo>
                  <a:pt x="47225" y="43388"/>
                </a:lnTo>
                <a:lnTo>
                  <a:pt x="47643" y="42866"/>
                </a:lnTo>
                <a:lnTo>
                  <a:pt x="48034" y="42318"/>
                </a:lnTo>
                <a:lnTo>
                  <a:pt x="48426" y="41796"/>
                </a:lnTo>
                <a:lnTo>
                  <a:pt x="48791" y="41248"/>
                </a:lnTo>
                <a:lnTo>
                  <a:pt x="49157" y="40673"/>
                </a:lnTo>
                <a:lnTo>
                  <a:pt x="49496" y="40125"/>
                </a:lnTo>
                <a:lnTo>
                  <a:pt x="49836" y="39551"/>
                </a:lnTo>
                <a:lnTo>
                  <a:pt x="50149" y="38977"/>
                </a:lnTo>
                <a:lnTo>
                  <a:pt x="50436" y="38376"/>
                </a:lnTo>
                <a:lnTo>
                  <a:pt x="50723" y="37802"/>
                </a:lnTo>
                <a:lnTo>
                  <a:pt x="50984" y="37201"/>
                </a:lnTo>
                <a:lnTo>
                  <a:pt x="51245" y="36601"/>
                </a:lnTo>
                <a:lnTo>
                  <a:pt x="51480" y="36001"/>
                </a:lnTo>
                <a:lnTo>
                  <a:pt x="51689" y="35400"/>
                </a:lnTo>
                <a:lnTo>
                  <a:pt x="51898" y="34800"/>
                </a:lnTo>
                <a:lnTo>
                  <a:pt x="52081" y="34173"/>
                </a:lnTo>
                <a:lnTo>
                  <a:pt x="52420" y="32946"/>
                </a:lnTo>
                <a:lnTo>
                  <a:pt x="52707" y="31693"/>
                </a:lnTo>
                <a:lnTo>
                  <a:pt x="52916" y="30414"/>
                </a:lnTo>
                <a:lnTo>
                  <a:pt x="53073" y="29161"/>
                </a:lnTo>
                <a:lnTo>
                  <a:pt x="53151" y="27882"/>
                </a:lnTo>
                <a:lnTo>
                  <a:pt x="53177" y="26603"/>
                </a:lnTo>
                <a:lnTo>
                  <a:pt x="53151" y="25323"/>
                </a:lnTo>
                <a:lnTo>
                  <a:pt x="53073" y="24044"/>
                </a:lnTo>
                <a:lnTo>
                  <a:pt x="52916" y="22791"/>
                </a:lnTo>
                <a:lnTo>
                  <a:pt x="52707" y="21538"/>
                </a:lnTo>
                <a:lnTo>
                  <a:pt x="52420" y="20285"/>
                </a:lnTo>
                <a:lnTo>
                  <a:pt x="52081" y="19032"/>
                </a:lnTo>
                <a:lnTo>
                  <a:pt x="51898" y="18405"/>
                </a:lnTo>
                <a:lnTo>
                  <a:pt x="51689" y="17805"/>
                </a:lnTo>
                <a:lnTo>
                  <a:pt x="51480" y="17204"/>
                </a:lnTo>
                <a:lnTo>
                  <a:pt x="51245" y="16604"/>
                </a:lnTo>
                <a:lnTo>
                  <a:pt x="50984" y="16004"/>
                </a:lnTo>
                <a:lnTo>
                  <a:pt x="50723" y="15403"/>
                </a:lnTo>
                <a:lnTo>
                  <a:pt x="50436" y="14829"/>
                </a:lnTo>
                <a:lnTo>
                  <a:pt x="50149" y="14228"/>
                </a:lnTo>
                <a:lnTo>
                  <a:pt x="49836" y="13654"/>
                </a:lnTo>
                <a:lnTo>
                  <a:pt x="49496" y="13080"/>
                </a:lnTo>
                <a:lnTo>
                  <a:pt x="49157" y="12532"/>
                </a:lnTo>
                <a:lnTo>
                  <a:pt x="48791" y="11983"/>
                </a:lnTo>
                <a:lnTo>
                  <a:pt x="48426" y="11435"/>
                </a:lnTo>
                <a:lnTo>
                  <a:pt x="48034" y="10887"/>
                </a:lnTo>
                <a:lnTo>
                  <a:pt x="47643" y="10339"/>
                </a:lnTo>
                <a:lnTo>
                  <a:pt x="47225" y="9817"/>
                </a:lnTo>
                <a:lnTo>
                  <a:pt x="46781" y="9294"/>
                </a:lnTo>
                <a:lnTo>
                  <a:pt x="46337" y="8798"/>
                </a:lnTo>
                <a:lnTo>
                  <a:pt x="45868" y="8302"/>
                </a:lnTo>
                <a:lnTo>
                  <a:pt x="45398" y="7806"/>
                </a:lnTo>
                <a:lnTo>
                  <a:pt x="44902" y="7310"/>
                </a:lnTo>
                <a:lnTo>
                  <a:pt x="44406" y="6867"/>
                </a:lnTo>
                <a:lnTo>
                  <a:pt x="43883" y="6397"/>
                </a:lnTo>
                <a:lnTo>
                  <a:pt x="43387" y="5979"/>
                </a:lnTo>
                <a:lnTo>
                  <a:pt x="42839" y="5561"/>
                </a:lnTo>
                <a:lnTo>
                  <a:pt x="42317" y="5144"/>
                </a:lnTo>
                <a:lnTo>
                  <a:pt x="41769" y="4778"/>
                </a:lnTo>
                <a:lnTo>
                  <a:pt x="41221" y="4387"/>
                </a:lnTo>
                <a:lnTo>
                  <a:pt x="40672" y="4047"/>
                </a:lnTo>
                <a:lnTo>
                  <a:pt x="40098" y="3682"/>
                </a:lnTo>
                <a:lnTo>
                  <a:pt x="39524" y="3368"/>
                </a:lnTo>
                <a:lnTo>
                  <a:pt x="38950" y="3055"/>
                </a:lnTo>
                <a:lnTo>
                  <a:pt x="38375" y="2768"/>
                </a:lnTo>
                <a:lnTo>
                  <a:pt x="37801" y="2481"/>
                </a:lnTo>
                <a:lnTo>
                  <a:pt x="37200" y="2220"/>
                </a:lnTo>
                <a:lnTo>
                  <a:pt x="36600" y="1959"/>
                </a:lnTo>
                <a:lnTo>
                  <a:pt x="36000" y="1724"/>
                </a:lnTo>
                <a:lnTo>
                  <a:pt x="35399" y="1515"/>
                </a:lnTo>
                <a:lnTo>
                  <a:pt x="34773" y="1306"/>
                </a:lnTo>
                <a:lnTo>
                  <a:pt x="34172" y="1097"/>
                </a:lnTo>
                <a:lnTo>
                  <a:pt x="32919" y="784"/>
                </a:lnTo>
                <a:lnTo>
                  <a:pt x="31666" y="497"/>
                </a:lnTo>
                <a:lnTo>
                  <a:pt x="30413" y="288"/>
                </a:lnTo>
                <a:lnTo>
                  <a:pt x="29134" y="131"/>
                </a:lnTo>
                <a:lnTo>
                  <a:pt x="27881" y="53"/>
                </a:lnTo>
                <a:lnTo>
                  <a:pt x="26602" y="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783;p52">
            <a:extLst>
              <a:ext uri="{FF2B5EF4-FFF2-40B4-BE49-F238E27FC236}">
                <a16:creationId xmlns:a16="http://schemas.microsoft.com/office/drawing/2014/main" id="{D5426625-B65C-411D-9448-BFD00AC3D596}"/>
              </a:ext>
            </a:extLst>
          </p:cNvPr>
          <p:cNvSpPr txBox="1">
            <a:spLocks/>
          </p:cNvSpPr>
          <p:nvPr/>
        </p:nvSpPr>
        <p:spPr>
          <a:xfrm>
            <a:off x="239005" y="2917549"/>
            <a:ext cx="1957500" cy="13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經濟三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張翔竣</a:t>
            </a:r>
            <a:endParaRPr 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9" name="Google Shape;1902;p61">
            <a:extLst>
              <a:ext uri="{FF2B5EF4-FFF2-40B4-BE49-F238E27FC236}">
                <a16:creationId xmlns:a16="http://schemas.microsoft.com/office/drawing/2014/main" id="{9D2E6468-2C6E-4018-9CCE-D27B90165A2C}"/>
              </a:ext>
            </a:extLst>
          </p:cNvPr>
          <p:cNvGrpSpPr/>
          <p:nvPr/>
        </p:nvGrpSpPr>
        <p:grpSpPr>
          <a:xfrm>
            <a:off x="7306186" y="1199261"/>
            <a:ext cx="1286789" cy="1493084"/>
            <a:chOff x="1013975" y="2487400"/>
            <a:chExt cx="2038050" cy="2405075"/>
          </a:xfrm>
        </p:grpSpPr>
        <p:sp>
          <p:nvSpPr>
            <p:cNvPr id="120" name="Google Shape;1903;p61">
              <a:extLst>
                <a:ext uri="{FF2B5EF4-FFF2-40B4-BE49-F238E27FC236}">
                  <a16:creationId xmlns:a16="http://schemas.microsoft.com/office/drawing/2014/main" id="{F3921A29-3F0C-44E4-8CA6-FE08B3628786}"/>
                </a:ext>
              </a:extLst>
            </p:cNvPr>
            <p:cNvSpPr/>
            <p:nvPr/>
          </p:nvSpPr>
          <p:spPr>
            <a:xfrm>
              <a:off x="1640875" y="2487400"/>
              <a:ext cx="729525" cy="645175"/>
            </a:xfrm>
            <a:custGeom>
              <a:avLst/>
              <a:gdLst/>
              <a:ahLst/>
              <a:cxnLst/>
              <a:rect l="l" t="t" r="r" b="b"/>
              <a:pathLst>
                <a:path w="29181" h="25807" extrusionOk="0">
                  <a:moveTo>
                    <a:pt x="12180" y="0"/>
                  </a:moveTo>
                  <a:cubicBezTo>
                    <a:pt x="11066" y="0"/>
                    <a:pt x="9851" y="1043"/>
                    <a:pt x="8724" y="1043"/>
                  </a:cubicBezTo>
                  <a:cubicBezTo>
                    <a:pt x="8508" y="1043"/>
                    <a:pt x="8294" y="1005"/>
                    <a:pt x="8086" y="913"/>
                  </a:cubicBezTo>
                  <a:cubicBezTo>
                    <a:pt x="7125" y="483"/>
                    <a:pt x="6322" y="307"/>
                    <a:pt x="5652" y="307"/>
                  </a:cubicBezTo>
                  <a:cubicBezTo>
                    <a:pt x="2675" y="307"/>
                    <a:pt x="2311" y="3770"/>
                    <a:pt x="2311" y="3770"/>
                  </a:cubicBezTo>
                  <a:cubicBezTo>
                    <a:pt x="0" y="5047"/>
                    <a:pt x="1034" y="7934"/>
                    <a:pt x="1034" y="7934"/>
                  </a:cubicBezTo>
                  <a:cubicBezTo>
                    <a:pt x="1789" y="10402"/>
                    <a:pt x="3847" y="10457"/>
                    <a:pt x="4030" y="10457"/>
                  </a:cubicBezTo>
                  <a:cubicBezTo>
                    <a:pt x="4039" y="10457"/>
                    <a:pt x="4043" y="10457"/>
                    <a:pt x="4043" y="10457"/>
                  </a:cubicBezTo>
                  <a:cubicBezTo>
                    <a:pt x="4408" y="11065"/>
                    <a:pt x="4134" y="10700"/>
                    <a:pt x="4529" y="11308"/>
                  </a:cubicBezTo>
                  <a:cubicBezTo>
                    <a:pt x="5012" y="12066"/>
                    <a:pt x="5910" y="12372"/>
                    <a:pt x="6818" y="12372"/>
                  </a:cubicBezTo>
                  <a:cubicBezTo>
                    <a:pt x="7113" y="12372"/>
                    <a:pt x="7408" y="12340"/>
                    <a:pt x="7691" y="12281"/>
                  </a:cubicBezTo>
                  <a:cubicBezTo>
                    <a:pt x="8815" y="12007"/>
                    <a:pt x="9849" y="11399"/>
                    <a:pt x="10973" y="11004"/>
                  </a:cubicBezTo>
                  <a:cubicBezTo>
                    <a:pt x="11458" y="10842"/>
                    <a:pt x="11991" y="10741"/>
                    <a:pt x="12513" y="10741"/>
                  </a:cubicBezTo>
                  <a:cubicBezTo>
                    <a:pt x="13169" y="10741"/>
                    <a:pt x="13809" y="10902"/>
                    <a:pt x="14317" y="11308"/>
                  </a:cubicBezTo>
                  <a:cubicBezTo>
                    <a:pt x="15320" y="12129"/>
                    <a:pt x="15563" y="13740"/>
                    <a:pt x="16749" y="14256"/>
                  </a:cubicBezTo>
                  <a:cubicBezTo>
                    <a:pt x="17049" y="14387"/>
                    <a:pt x="17368" y="14427"/>
                    <a:pt x="17694" y="14427"/>
                  </a:cubicBezTo>
                  <a:cubicBezTo>
                    <a:pt x="18245" y="14427"/>
                    <a:pt x="18818" y="14310"/>
                    <a:pt x="19364" y="14310"/>
                  </a:cubicBezTo>
                  <a:cubicBezTo>
                    <a:pt x="19702" y="14310"/>
                    <a:pt x="20029" y="14355"/>
                    <a:pt x="20335" y="14500"/>
                  </a:cubicBezTo>
                  <a:cubicBezTo>
                    <a:pt x="21186" y="14925"/>
                    <a:pt x="21490" y="15959"/>
                    <a:pt x="21673" y="16870"/>
                  </a:cubicBezTo>
                  <a:cubicBezTo>
                    <a:pt x="22281" y="19819"/>
                    <a:pt x="22554" y="22828"/>
                    <a:pt x="22463" y="25807"/>
                  </a:cubicBezTo>
                  <a:cubicBezTo>
                    <a:pt x="24195" y="24378"/>
                    <a:pt x="25928" y="22889"/>
                    <a:pt x="27113" y="20974"/>
                  </a:cubicBezTo>
                  <a:cubicBezTo>
                    <a:pt x="28268" y="19028"/>
                    <a:pt x="28816" y="16566"/>
                    <a:pt x="27904" y="14500"/>
                  </a:cubicBezTo>
                  <a:cubicBezTo>
                    <a:pt x="27417" y="13405"/>
                    <a:pt x="28998" y="11764"/>
                    <a:pt x="29059" y="10548"/>
                  </a:cubicBezTo>
                  <a:cubicBezTo>
                    <a:pt x="29180" y="8177"/>
                    <a:pt x="27721" y="6354"/>
                    <a:pt x="26019" y="5898"/>
                  </a:cubicBezTo>
                  <a:cubicBezTo>
                    <a:pt x="25712" y="5815"/>
                    <a:pt x="25452" y="5781"/>
                    <a:pt x="25232" y="5781"/>
                  </a:cubicBezTo>
                  <a:cubicBezTo>
                    <a:pt x="24237" y="5781"/>
                    <a:pt x="24074" y="6475"/>
                    <a:pt x="24074" y="6475"/>
                  </a:cubicBezTo>
                  <a:cubicBezTo>
                    <a:pt x="24074" y="4378"/>
                    <a:pt x="22372" y="2676"/>
                    <a:pt x="20274" y="2676"/>
                  </a:cubicBezTo>
                  <a:cubicBezTo>
                    <a:pt x="19082" y="2722"/>
                    <a:pt x="17855" y="3338"/>
                    <a:pt x="16724" y="3338"/>
                  </a:cubicBezTo>
                  <a:cubicBezTo>
                    <a:pt x="16356" y="3338"/>
                    <a:pt x="15998" y="3273"/>
                    <a:pt x="15654" y="3101"/>
                  </a:cubicBezTo>
                  <a:cubicBezTo>
                    <a:pt x="14438" y="2463"/>
                    <a:pt x="14074" y="761"/>
                    <a:pt x="12858" y="153"/>
                  </a:cubicBezTo>
                  <a:cubicBezTo>
                    <a:pt x="12637" y="45"/>
                    <a:pt x="12411" y="0"/>
                    <a:pt x="121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904;p61">
              <a:extLst>
                <a:ext uri="{FF2B5EF4-FFF2-40B4-BE49-F238E27FC236}">
                  <a16:creationId xmlns:a16="http://schemas.microsoft.com/office/drawing/2014/main" id="{657941E7-ED38-4B54-AC13-DD36CAFEE606}"/>
                </a:ext>
              </a:extLst>
            </p:cNvPr>
            <p:cNvSpPr/>
            <p:nvPr/>
          </p:nvSpPr>
          <p:spPr>
            <a:xfrm>
              <a:off x="1760925" y="2662750"/>
              <a:ext cx="551725" cy="908275"/>
            </a:xfrm>
            <a:custGeom>
              <a:avLst/>
              <a:gdLst/>
              <a:ahLst/>
              <a:cxnLst/>
              <a:rect l="l" t="t" r="r" b="b"/>
              <a:pathLst>
                <a:path w="22069" h="36331" extrusionOk="0">
                  <a:moveTo>
                    <a:pt x="6783" y="1"/>
                  </a:moveTo>
                  <a:cubicBezTo>
                    <a:pt x="3457" y="1"/>
                    <a:pt x="624" y="2615"/>
                    <a:pt x="396" y="6027"/>
                  </a:cubicBezTo>
                  <a:cubicBezTo>
                    <a:pt x="153" y="10069"/>
                    <a:pt x="1" y="14993"/>
                    <a:pt x="487" y="18033"/>
                  </a:cubicBezTo>
                  <a:cubicBezTo>
                    <a:pt x="1430" y="24112"/>
                    <a:pt x="6111" y="24872"/>
                    <a:pt x="6111" y="24872"/>
                  </a:cubicBezTo>
                  <a:lnTo>
                    <a:pt x="5989" y="29097"/>
                  </a:lnTo>
                  <a:cubicBezTo>
                    <a:pt x="5807" y="33626"/>
                    <a:pt x="9180" y="36331"/>
                    <a:pt x="12676" y="36331"/>
                  </a:cubicBezTo>
                  <a:cubicBezTo>
                    <a:pt x="16172" y="36331"/>
                    <a:pt x="19393" y="33322"/>
                    <a:pt x="19272" y="28854"/>
                  </a:cubicBezTo>
                  <a:lnTo>
                    <a:pt x="19606" y="15176"/>
                  </a:lnTo>
                  <a:cubicBezTo>
                    <a:pt x="20214" y="15115"/>
                    <a:pt x="20761" y="14841"/>
                    <a:pt x="21156" y="14416"/>
                  </a:cubicBezTo>
                  <a:cubicBezTo>
                    <a:pt x="21734" y="13717"/>
                    <a:pt x="22038" y="12835"/>
                    <a:pt x="22038" y="11923"/>
                  </a:cubicBezTo>
                  <a:cubicBezTo>
                    <a:pt x="22068" y="11315"/>
                    <a:pt x="21947" y="10738"/>
                    <a:pt x="21704" y="10191"/>
                  </a:cubicBezTo>
                  <a:cubicBezTo>
                    <a:pt x="21491" y="9765"/>
                    <a:pt x="20670" y="8762"/>
                    <a:pt x="19758" y="8671"/>
                  </a:cubicBezTo>
                  <a:lnTo>
                    <a:pt x="19910" y="3321"/>
                  </a:lnTo>
                  <a:cubicBezTo>
                    <a:pt x="19910" y="2197"/>
                    <a:pt x="19089" y="1285"/>
                    <a:pt x="17995" y="1163"/>
                  </a:cubicBezTo>
                  <a:lnTo>
                    <a:pt x="7478" y="39"/>
                  </a:lnTo>
                  <a:cubicBezTo>
                    <a:pt x="7245" y="13"/>
                    <a:pt x="7013" y="1"/>
                    <a:pt x="6783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905;p61">
              <a:extLst>
                <a:ext uri="{FF2B5EF4-FFF2-40B4-BE49-F238E27FC236}">
                  <a16:creationId xmlns:a16="http://schemas.microsoft.com/office/drawing/2014/main" id="{129112D5-8165-4580-96B7-F6E4868DB368}"/>
                </a:ext>
              </a:extLst>
            </p:cNvPr>
            <p:cNvSpPr/>
            <p:nvPr/>
          </p:nvSpPr>
          <p:spPr>
            <a:xfrm>
              <a:off x="1829325" y="2877950"/>
              <a:ext cx="39550" cy="37350"/>
            </a:xfrm>
            <a:custGeom>
              <a:avLst/>
              <a:gdLst/>
              <a:ahLst/>
              <a:cxnLst/>
              <a:rect l="l" t="t" r="r" b="b"/>
              <a:pathLst>
                <a:path w="1582" h="1494" extrusionOk="0">
                  <a:moveTo>
                    <a:pt x="763" y="0"/>
                  </a:moveTo>
                  <a:cubicBezTo>
                    <a:pt x="363" y="0"/>
                    <a:pt x="30" y="295"/>
                    <a:pt x="1" y="701"/>
                  </a:cubicBezTo>
                  <a:cubicBezTo>
                    <a:pt x="1" y="1127"/>
                    <a:pt x="335" y="1461"/>
                    <a:pt x="760" y="1492"/>
                  </a:cubicBezTo>
                  <a:cubicBezTo>
                    <a:pt x="779" y="1493"/>
                    <a:pt x="796" y="1493"/>
                    <a:pt x="814" y="1493"/>
                  </a:cubicBezTo>
                  <a:cubicBezTo>
                    <a:pt x="1214" y="1493"/>
                    <a:pt x="1523" y="1171"/>
                    <a:pt x="1581" y="792"/>
                  </a:cubicBezTo>
                  <a:cubicBezTo>
                    <a:pt x="1581" y="337"/>
                    <a:pt x="1247" y="2"/>
                    <a:pt x="821" y="2"/>
                  </a:cubicBezTo>
                  <a:cubicBezTo>
                    <a:pt x="802" y="1"/>
                    <a:pt x="782" y="0"/>
                    <a:pt x="7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906;p61">
              <a:extLst>
                <a:ext uri="{FF2B5EF4-FFF2-40B4-BE49-F238E27FC236}">
                  <a16:creationId xmlns:a16="http://schemas.microsoft.com/office/drawing/2014/main" id="{9034E847-FD04-4AE6-85AA-AB86487AB512}"/>
                </a:ext>
              </a:extLst>
            </p:cNvPr>
            <p:cNvSpPr/>
            <p:nvPr/>
          </p:nvSpPr>
          <p:spPr>
            <a:xfrm>
              <a:off x="1795900" y="2856725"/>
              <a:ext cx="79050" cy="21050"/>
            </a:xfrm>
            <a:custGeom>
              <a:avLst/>
              <a:gdLst/>
              <a:ahLst/>
              <a:cxnLst/>
              <a:rect l="l" t="t" r="r" b="b"/>
              <a:pathLst>
                <a:path w="3162" h="842" extrusionOk="0">
                  <a:moveTo>
                    <a:pt x="1581" y="0"/>
                  </a:moveTo>
                  <a:cubicBezTo>
                    <a:pt x="1125" y="0"/>
                    <a:pt x="699" y="152"/>
                    <a:pt x="365" y="395"/>
                  </a:cubicBezTo>
                  <a:cubicBezTo>
                    <a:pt x="91" y="608"/>
                    <a:pt x="0" y="790"/>
                    <a:pt x="61" y="821"/>
                  </a:cubicBezTo>
                  <a:cubicBezTo>
                    <a:pt x="72" y="835"/>
                    <a:pt x="90" y="841"/>
                    <a:pt x="114" y="841"/>
                  </a:cubicBezTo>
                  <a:cubicBezTo>
                    <a:pt x="298" y="841"/>
                    <a:pt x="857" y="486"/>
                    <a:pt x="1581" y="486"/>
                  </a:cubicBezTo>
                  <a:cubicBezTo>
                    <a:pt x="2349" y="486"/>
                    <a:pt x="2920" y="834"/>
                    <a:pt x="3090" y="834"/>
                  </a:cubicBezTo>
                  <a:cubicBezTo>
                    <a:pt x="3108" y="834"/>
                    <a:pt x="3122" y="830"/>
                    <a:pt x="3131" y="821"/>
                  </a:cubicBezTo>
                  <a:cubicBezTo>
                    <a:pt x="3161" y="760"/>
                    <a:pt x="3070" y="578"/>
                    <a:pt x="2797" y="395"/>
                  </a:cubicBezTo>
                  <a:cubicBezTo>
                    <a:pt x="2432" y="152"/>
                    <a:pt x="2006" y="0"/>
                    <a:pt x="15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907;p61">
              <a:extLst>
                <a:ext uri="{FF2B5EF4-FFF2-40B4-BE49-F238E27FC236}">
                  <a16:creationId xmlns:a16="http://schemas.microsoft.com/office/drawing/2014/main" id="{7FA64E58-BB23-43D9-95E4-DC3908FF075E}"/>
                </a:ext>
              </a:extLst>
            </p:cNvPr>
            <p:cNvSpPr/>
            <p:nvPr/>
          </p:nvSpPr>
          <p:spPr>
            <a:xfrm>
              <a:off x="2031450" y="2881750"/>
              <a:ext cx="39550" cy="37350"/>
            </a:xfrm>
            <a:custGeom>
              <a:avLst/>
              <a:gdLst/>
              <a:ahLst/>
              <a:cxnLst/>
              <a:rect l="l" t="t" r="r" b="b"/>
              <a:pathLst>
                <a:path w="1582" h="1494" extrusionOk="0">
                  <a:moveTo>
                    <a:pt x="763" y="0"/>
                  </a:moveTo>
                  <a:cubicBezTo>
                    <a:pt x="363" y="0"/>
                    <a:pt x="30" y="295"/>
                    <a:pt x="1" y="701"/>
                  </a:cubicBezTo>
                  <a:cubicBezTo>
                    <a:pt x="1" y="1127"/>
                    <a:pt x="335" y="1492"/>
                    <a:pt x="761" y="1492"/>
                  </a:cubicBezTo>
                  <a:cubicBezTo>
                    <a:pt x="779" y="1493"/>
                    <a:pt x="797" y="1493"/>
                    <a:pt x="814" y="1493"/>
                  </a:cubicBezTo>
                  <a:cubicBezTo>
                    <a:pt x="1214" y="1493"/>
                    <a:pt x="1523" y="1171"/>
                    <a:pt x="1581" y="792"/>
                  </a:cubicBezTo>
                  <a:cubicBezTo>
                    <a:pt x="1581" y="367"/>
                    <a:pt x="1247" y="2"/>
                    <a:pt x="822" y="2"/>
                  </a:cubicBezTo>
                  <a:cubicBezTo>
                    <a:pt x="802" y="1"/>
                    <a:pt x="782" y="0"/>
                    <a:pt x="7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908;p61">
              <a:extLst>
                <a:ext uri="{FF2B5EF4-FFF2-40B4-BE49-F238E27FC236}">
                  <a16:creationId xmlns:a16="http://schemas.microsoft.com/office/drawing/2014/main" id="{F6E0EFE1-7BF8-4A78-914E-30BD80C6A7D0}"/>
                </a:ext>
              </a:extLst>
            </p:cNvPr>
            <p:cNvSpPr/>
            <p:nvPr/>
          </p:nvSpPr>
          <p:spPr>
            <a:xfrm>
              <a:off x="2001825" y="2861175"/>
              <a:ext cx="79050" cy="20400"/>
            </a:xfrm>
            <a:custGeom>
              <a:avLst/>
              <a:gdLst/>
              <a:ahLst/>
              <a:cxnLst/>
              <a:rect l="l" t="t" r="r" b="b"/>
              <a:pathLst>
                <a:path w="3162" h="816" extrusionOk="0">
                  <a:moveTo>
                    <a:pt x="1465" y="1"/>
                  </a:moveTo>
                  <a:cubicBezTo>
                    <a:pt x="1053" y="1"/>
                    <a:pt x="671" y="147"/>
                    <a:pt x="365" y="369"/>
                  </a:cubicBezTo>
                  <a:cubicBezTo>
                    <a:pt x="92" y="582"/>
                    <a:pt x="0" y="764"/>
                    <a:pt x="61" y="795"/>
                  </a:cubicBezTo>
                  <a:cubicBezTo>
                    <a:pt x="72" y="809"/>
                    <a:pt x="90" y="815"/>
                    <a:pt x="115" y="815"/>
                  </a:cubicBezTo>
                  <a:cubicBezTo>
                    <a:pt x="292" y="815"/>
                    <a:pt x="817" y="489"/>
                    <a:pt x="1502" y="489"/>
                  </a:cubicBezTo>
                  <a:cubicBezTo>
                    <a:pt x="1528" y="489"/>
                    <a:pt x="1554" y="490"/>
                    <a:pt x="1581" y="491"/>
                  </a:cubicBezTo>
                  <a:cubicBezTo>
                    <a:pt x="2344" y="491"/>
                    <a:pt x="2912" y="808"/>
                    <a:pt x="3087" y="808"/>
                  </a:cubicBezTo>
                  <a:cubicBezTo>
                    <a:pt x="3107" y="808"/>
                    <a:pt x="3122" y="804"/>
                    <a:pt x="3131" y="795"/>
                  </a:cubicBezTo>
                  <a:cubicBezTo>
                    <a:pt x="3162" y="734"/>
                    <a:pt x="3070" y="552"/>
                    <a:pt x="2797" y="369"/>
                  </a:cubicBezTo>
                  <a:cubicBezTo>
                    <a:pt x="2463" y="147"/>
                    <a:pt x="2079" y="1"/>
                    <a:pt x="1690" y="1"/>
                  </a:cubicBezTo>
                  <a:cubicBezTo>
                    <a:pt x="1653" y="1"/>
                    <a:pt x="1617" y="2"/>
                    <a:pt x="1581" y="4"/>
                  </a:cubicBezTo>
                  <a:cubicBezTo>
                    <a:pt x="1542" y="2"/>
                    <a:pt x="1504" y="1"/>
                    <a:pt x="14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909;p61">
              <a:extLst>
                <a:ext uri="{FF2B5EF4-FFF2-40B4-BE49-F238E27FC236}">
                  <a16:creationId xmlns:a16="http://schemas.microsoft.com/office/drawing/2014/main" id="{D7B9DFD8-451E-4DA0-BDE0-4CA63F361A5D}"/>
                </a:ext>
              </a:extLst>
            </p:cNvPr>
            <p:cNvSpPr/>
            <p:nvPr/>
          </p:nvSpPr>
          <p:spPr>
            <a:xfrm>
              <a:off x="1873400" y="2862025"/>
              <a:ext cx="66125" cy="175950"/>
            </a:xfrm>
            <a:custGeom>
              <a:avLst/>
              <a:gdLst/>
              <a:ahLst/>
              <a:cxnLst/>
              <a:rect l="l" t="t" r="r" b="b"/>
              <a:pathLst>
                <a:path w="2645" h="7038" extrusionOk="0">
                  <a:moveTo>
                    <a:pt x="2551" y="1"/>
                  </a:moveTo>
                  <a:cubicBezTo>
                    <a:pt x="2420" y="1"/>
                    <a:pt x="1665" y="1843"/>
                    <a:pt x="791" y="4135"/>
                  </a:cubicBezTo>
                  <a:cubicBezTo>
                    <a:pt x="578" y="4712"/>
                    <a:pt x="365" y="5259"/>
                    <a:pt x="183" y="5776"/>
                  </a:cubicBezTo>
                  <a:cubicBezTo>
                    <a:pt x="31" y="6050"/>
                    <a:pt x="1" y="6354"/>
                    <a:pt x="61" y="6627"/>
                  </a:cubicBezTo>
                  <a:cubicBezTo>
                    <a:pt x="122" y="6779"/>
                    <a:pt x="244" y="6901"/>
                    <a:pt x="426" y="6931"/>
                  </a:cubicBezTo>
                  <a:cubicBezTo>
                    <a:pt x="548" y="6961"/>
                    <a:pt x="669" y="6992"/>
                    <a:pt x="791" y="6992"/>
                  </a:cubicBezTo>
                  <a:cubicBezTo>
                    <a:pt x="1019" y="7022"/>
                    <a:pt x="1247" y="7037"/>
                    <a:pt x="1475" y="7037"/>
                  </a:cubicBezTo>
                  <a:cubicBezTo>
                    <a:pt x="1703" y="7037"/>
                    <a:pt x="1931" y="7022"/>
                    <a:pt x="2159" y="6992"/>
                  </a:cubicBezTo>
                  <a:cubicBezTo>
                    <a:pt x="1703" y="6840"/>
                    <a:pt x="1247" y="6779"/>
                    <a:pt x="791" y="6749"/>
                  </a:cubicBezTo>
                  <a:cubicBezTo>
                    <a:pt x="578" y="6718"/>
                    <a:pt x="396" y="6688"/>
                    <a:pt x="335" y="6536"/>
                  </a:cubicBezTo>
                  <a:cubicBezTo>
                    <a:pt x="335" y="6293"/>
                    <a:pt x="365" y="6080"/>
                    <a:pt x="487" y="5898"/>
                  </a:cubicBezTo>
                  <a:lnTo>
                    <a:pt x="1125" y="4287"/>
                  </a:lnTo>
                  <a:cubicBezTo>
                    <a:pt x="2007" y="1946"/>
                    <a:pt x="2645" y="31"/>
                    <a:pt x="2554" y="1"/>
                  </a:cubicBezTo>
                  <a:cubicBezTo>
                    <a:pt x="2553" y="1"/>
                    <a:pt x="2552" y="1"/>
                    <a:pt x="2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910;p61">
              <a:extLst>
                <a:ext uri="{FF2B5EF4-FFF2-40B4-BE49-F238E27FC236}">
                  <a16:creationId xmlns:a16="http://schemas.microsoft.com/office/drawing/2014/main" id="{F173452E-8B0F-46B3-BF42-7ABBB98E878D}"/>
                </a:ext>
              </a:extLst>
            </p:cNvPr>
            <p:cNvSpPr/>
            <p:nvPr/>
          </p:nvSpPr>
          <p:spPr>
            <a:xfrm>
              <a:off x="1911400" y="3230575"/>
              <a:ext cx="204425" cy="100850"/>
            </a:xfrm>
            <a:custGeom>
              <a:avLst/>
              <a:gdLst/>
              <a:ahLst/>
              <a:cxnLst/>
              <a:rect l="l" t="t" r="r" b="b"/>
              <a:pathLst>
                <a:path w="8177" h="4034" extrusionOk="0">
                  <a:moveTo>
                    <a:pt x="8177" y="1"/>
                  </a:moveTo>
                  <a:lnTo>
                    <a:pt x="8177" y="1"/>
                  </a:lnTo>
                  <a:cubicBezTo>
                    <a:pt x="5794" y="1431"/>
                    <a:pt x="3031" y="2160"/>
                    <a:pt x="233" y="2160"/>
                  </a:cubicBezTo>
                  <a:cubicBezTo>
                    <a:pt x="175" y="2160"/>
                    <a:pt x="118" y="2159"/>
                    <a:pt x="61" y="2159"/>
                  </a:cubicBezTo>
                  <a:lnTo>
                    <a:pt x="0" y="3983"/>
                  </a:lnTo>
                  <a:cubicBezTo>
                    <a:pt x="362" y="4017"/>
                    <a:pt x="710" y="4033"/>
                    <a:pt x="1045" y="4033"/>
                  </a:cubicBezTo>
                  <a:cubicBezTo>
                    <a:pt x="6322" y="4033"/>
                    <a:pt x="8177" y="1"/>
                    <a:pt x="817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911;p61">
              <a:extLst>
                <a:ext uri="{FF2B5EF4-FFF2-40B4-BE49-F238E27FC236}">
                  <a16:creationId xmlns:a16="http://schemas.microsoft.com/office/drawing/2014/main" id="{BAAC05DC-F3D1-4316-ABE4-13DF07A52621}"/>
                </a:ext>
              </a:extLst>
            </p:cNvPr>
            <p:cNvSpPr/>
            <p:nvPr/>
          </p:nvSpPr>
          <p:spPr>
            <a:xfrm>
              <a:off x="1992700" y="2828800"/>
              <a:ext cx="97300" cy="28375"/>
            </a:xfrm>
            <a:custGeom>
              <a:avLst/>
              <a:gdLst/>
              <a:ahLst/>
              <a:cxnLst/>
              <a:rect l="l" t="t" r="r" b="b"/>
              <a:pathLst>
                <a:path w="3892" h="1135" extrusionOk="0">
                  <a:moveTo>
                    <a:pt x="1651" y="0"/>
                  </a:moveTo>
                  <a:cubicBezTo>
                    <a:pt x="1266" y="0"/>
                    <a:pt x="890" y="68"/>
                    <a:pt x="548" y="205"/>
                  </a:cubicBezTo>
                  <a:cubicBezTo>
                    <a:pt x="183" y="357"/>
                    <a:pt x="1" y="540"/>
                    <a:pt x="61" y="631"/>
                  </a:cubicBezTo>
                  <a:cubicBezTo>
                    <a:pt x="122" y="874"/>
                    <a:pt x="973" y="752"/>
                    <a:pt x="1946" y="874"/>
                  </a:cubicBezTo>
                  <a:cubicBezTo>
                    <a:pt x="2661" y="963"/>
                    <a:pt x="3294" y="1135"/>
                    <a:pt x="3628" y="1135"/>
                  </a:cubicBezTo>
                  <a:cubicBezTo>
                    <a:pt x="3748" y="1135"/>
                    <a:pt x="3829" y="1113"/>
                    <a:pt x="3861" y="1056"/>
                  </a:cubicBezTo>
                  <a:cubicBezTo>
                    <a:pt x="3891" y="965"/>
                    <a:pt x="3770" y="752"/>
                    <a:pt x="3435" y="540"/>
                  </a:cubicBezTo>
                  <a:cubicBezTo>
                    <a:pt x="3010" y="236"/>
                    <a:pt x="2524" y="84"/>
                    <a:pt x="2037" y="23"/>
                  </a:cubicBezTo>
                  <a:cubicBezTo>
                    <a:pt x="1908" y="8"/>
                    <a:pt x="1779" y="0"/>
                    <a:pt x="16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912;p61">
              <a:extLst>
                <a:ext uri="{FF2B5EF4-FFF2-40B4-BE49-F238E27FC236}">
                  <a16:creationId xmlns:a16="http://schemas.microsoft.com/office/drawing/2014/main" id="{048DE915-8D78-45F6-B9A1-775CBC5F3D6E}"/>
                </a:ext>
              </a:extLst>
            </p:cNvPr>
            <p:cNvSpPr/>
            <p:nvPr/>
          </p:nvSpPr>
          <p:spPr>
            <a:xfrm>
              <a:off x="1792100" y="2807475"/>
              <a:ext cx="74475" cy="23175"/>
            </a:xfrm>
            <a:custGeom>
              <a:avLst/>
              <a:gdLst/>
              <a:ahLst/>
              <a:cxnLst/>
              <a:rect l="l" t="t" r="r" b="b"/>
              <a:pathLst>
                <a:path w="2979" h="927" extrusionOk="0">
                  <a:moveTo>
                    <a:pt x="1553" y="0"/>
                  </a:moveTo>
                  <a:cubicBezTo>
                    <a:pt x="1132" y="0"/>
                    <a:pt x="707" y="130"/>
                    <a:pt x="335" y="390"/>
                  </a:cubicBezTo>
                  <a:cubicBezTo>
                    <a:pt x="91" y="572"/>
                    <a:pt x="0" y="754"/>
                    <a:pt x="91" y="845"/>
                  </a:cubicBezTo>
                  <a:cubicBezTo>
                    <a:pt x="142" y="906"/>
                    <a:pt x="237" y="927"/>
                    <a:pt x="366" y="927"/>
                  </a:cubicBezTo>
                  <a:cubicBezTo>
                    <a:pt x="625" y="927"/>
                    <a:pt x="1024" y="845"/>
                    <a:pt x="1490" y="845"/>
                  </a:cubicBezTo>
                  <a:cubicBezTo>
                    <a:pt x="1889" y="845"/>
                    <a:pt x="2249" y="885"/>
                    <a:pt x="2512" y="885"/>
                  </a:cubicBezTo>
                  <a:cubicBezTo>
                    <a:pt x="2710" y="885"/>
                    <a:pt x="2853" y="863"/>
                    <a:pt x="2918" y="785"/>
                  </a:cubicBezTo>
                  <a:cubicBezTo>
                    <a:pt x="2979" y="693"/>
                    <a:pt x="2888" y="481"/>
                    <a:pt x="2614" y="298"/>
                  </a:cubicBezTo>
                  <a:cubicBezTo>
                    <a:pt x="2288" y="100"/>
                    <a:pt x="1922" y="0"/>
                    <a:pt x="15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913;p61">
              <a:extLst>
                <a:ext uri="{FF2B5EF4-FFF2-40B4-BE49-F238E27FC236}">
                  <a16:creationId xmlns:a16="http://schemas.microsoft.com/office/drawing/2014/main" id="{EA028BC4-E1C1-4F17-8050-7D2280747ADF}"/>
                </a:ext>
              </a:extLst>
            </p:cNvPr>
            <p:cNvSpPr/>
            <p:nvPr/>
          </p:nvSpPr>
          <p:spPr>
            <a:xfrm>
              <a:off x="1931925" y="3143950"/>
              <a:ext cx="50175" cy="11425"/>
            </a:xfrm>
            <a:custGeom>
              <a:avLst/>
              <a:gdLst/>
              <a:ahLst/>
              <a:cxnLst/>
              <a:rect l="l" t="t" r="r" b="b"/>
              <a:pathLst>
                <a:path w="2007" h="457" extrusionOk="0">
                  <a:moveTo>
                    <a:pt x="1003" y="1"/>
                  </a:moveTo>
                  <a:cubicBezTo>
                    <a:pt x="730" y="1"/>
                    <a:pt x="456" y="92"/>
                    <a:pt x="243" y="213"/>
                  </a:cubicBezTo>
                  <a:cubicBezTo>
                    <a:pt x="61" y="335"/>
                    <a:pt x="0" y="426"/>
                    <a:pt x="0" y="457"/>
                  </a:cubicBezTo>
                  <a:cubicBezTo>
                    <a:pt x="334" y="335"/>
                    <a:pt x="669" y="244"/>
                    <a:pt x="1003" y="213"/>
                  </a:cubicBezTo>
                  <a:cubicBezTo>
                    <a:pt x="1337" y="244"/>
                    <a:pt x="1672" y="305"/>
                    <a:pt x="1976" y="426"/>
                  </a:cubicBezTo>
                  <a:cubicBezTo>
                    <a:pt x="2006" y="426"/>
                    <a:pt x="1915" y="305"/>
                    <a:pt x="1763" y="213"/>
                  </a:cubicBezTo>
                  <a:cubicBezTo>
                    <a:pt x="1520" y="92"/>
                    <a:pt x="1246" y="1"/>
                    <a:pt x="100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914;p61">
              <a:extLst>
                <a:ext uri="{FF2B5EF4-FFF2-40B4-BE49-F238E27FC236}">
                  <a16:creationId xmlns:a16="http://schemas.microsoft.com/office/drawing/2014/main" id="{E6962962-29DD-4E41-8349-F9E41F1672E0}"/>
                </a:ext>
              </a:extLst>
            </p:cNvPr>
            <p:cNvSpPr/>
            <p:nvPr/>
          </p:nvSpPr>
          <p:spPr>
            <a:xfrm>
              <a:off x="2241200" y="2923975"/>
              <a:ext cx="37250" cy="77350"/>
            </a:xfrm>
            <a:custGeom>
              <a:avLst/>
              <a:gdLst/>
              <a:ahLst/>
              <a:cxnLst/>
              <a:rect l="l" t="t" r="r" b="b"/>
              <a:pathLst>
                <a:path w="1490" h="3094" extrusionOk="0">
                  <a:moveTo>
                    <a:pt x="258" y="0"/>
                  </a:moveTo>
                  <a:cubicBezTo>
                    <a:pt x="137" y="0"/>
                    <a:pt x="61" y="31"/>
                    <a:pt x="61" y="46"/>
                  </a:cubicBezTo>
                  <a:cubicBezTo>
                    <a:pt x="274" y="76"/>
                    <a:pt x="486" y="137"/>
                    <a:pt x="638" y="258"/>
                  </a:cubicBezTo>
                  <a:cubicBezTo>
                    <a:pt x="1064" y="562"/>
                    <a:pt x="1277" y="1049"/>
                    <a:pt x="1277" y="1565"/>
                  </a:cubicBezTo>
                  <a:cubicBezTo>
                    <a:pt x="1246" y="2052"/>
                    <a:pt x="1003" y="2538"/>
                    <a:pt x="578" y="2812"/>
                  </a:cubicBezTo>
                  <a:cubicBezTo>
                    <a:pt x="395" y="2903"/>
                    <a:pt x="182" y="2994"/>
                    <a:pt x="0" y="3085"/>
                  </a:cubicBezTo>
                  <a:cubicBezTo>
                    <a:pt x="42" y="3090"/>
                    <a:pt x="83" y="3093"/>
                    <a:pt x="123" y="3093"/>
                  </a:cubicBezTo>
                  <a:cubicBezTo>
                    <a:pt x="316" y="3093"/>
                    <a:pt x="493" y="3034"/>
                    <a:pt x="669" y="2933"/>
                  </a:cubicBezTo>
                  <a:cubicBezTo>
                    <a:pt x="882" y="2812"/>
                    <a:pt x="1064" y="2629"/>
                    <a:pt x="1216" y="2417"/>
                  </a:cubicBezTo>
                  <a:cubicBezTo>
                    <a:pt x="1368" y="2173"/>
                    <a:pt x="1489" y="1869"/>
                    <a:pt x="1489" y="1565"/>
                  </a:cubicBezTo>
                  <a:cubicBezTo>
                    <a:pt x="1489" y="988"/>
                    <a:pt x="1216" y="441"/>
                    <a:pt x="730" y="137"/>
                  </a:cubicBezTo>
                  <a:cubicBezTo>
                    <a:pt x="547" y="31"/>
                    <a:pt x="380" y="0"/>
                    <a:pt x="25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915;p61">
              <a:extLst>
                <a:ext uri="{FF2B5EF4-FFF2-40B4-BE49-F238E27FC236}">
                  <a16:creationId xmlns:a16="http://schemas.microsoft.com/office/drawing/2014/main" id="{97A1D496-EE9F-40E1-9F2D-FC5942E0E4DE}"/>
                </a:ext>
              </a:extLst>
            </p:cNvPr>
            <p:cNvSpPr/>
            <p:nvPr/>
          </p:nvSpPr>
          <p:spPr>
            <a:xfrm>
              <a:off x="1717625" y="2620900"/>
              <a:ext cx="545625" cy="326575"/>
            </a:xfrm>
            <a:custGeom>
              <a:avLst/>
              <a:gdLst/>
              <a:ahLst/>
              <a:cxnLst/>
              <a:rect l="l" t="t" r="r" b="b"/>
              <a:pathLst>
                <a:path w="21825" h="13063" extrusionOk="0">
                  <a:moveTo>
                    <a:pt x="3867" y="1"/>
                  </a:moveTo>
                  <a:cubicBezTo>
                    <a:pt x="2903" y="1"/>
                    <a:pt x="1938" y="14"/>
                    <a:pt x="973" y="41"/>
                  </a:cubicBezTo>
                  <a:lnTo>
                    <a:pt x="973" y="254"/>
                  </a:lnTo>
                  <a:cubicBezTo>
                    <a:pt x="0" y="2898"/>
                    <a:pt x="2341" y="4783"/>
                    <a:pt x="4134" y="5208"/>
                  </a:cubicBezTo>
                  <a:cubicBezTo>
                    <a:pt x="4543" y="5300"/>
                    <a:pt x="4955" y="5338"/>
                    <a:pt x="5366" y="5338"/>
                  </a:cubicBezTo>
                  <a:cubicBezTo>
                    <a:pt x="7063" y="5338"/>
                    <a:pt x="8748" y="4706"/>
                    <a:pt x="10098" y="4706"/>
                  </a:cubicBezTo>
                  <a:cubicBezTo>
                    <a:pt x="10468" y="4706"/>
                    <a:pt x="10812" y="4753"/>
                    <a:pt x="11125" y="4874"/>
                  </a:cubicBezTo>
                  <a:cubicBezTo>
                    <a:pt x="12282" y="5342"/>
                    <a:pt x="13414" y="6210"/>
                    <a:pt x="14635" y="6210"/>
                  </a:cubicBezTo>
                  <a:cubicBezTo>
                    <a:pt x="14761" y="6210"/>
                    <a:pt x="14888" y="6201"/>
                    <a:pt x="15016" y="6181"/>
                  </a:cubicBezTo>
                  <a:cubicBezTo>
                    <a:pt x="15562" y="6106"/>
                    <a:pt x="16108" y="5829"/>
                    <a:pt x="16637" y="5829"/>
                  </a:cubicBezTo>
                  <a:cubicBezTo>
                    <a:pt x="16756" y="5829"/>
                    <a:pt x="16874" y="5843"/>
                    <a:pt x="16992" y="5877"/>
                  </a:cubicBezTo>
                  <a:cubicBezTo>
                    <a:pt x="17812" y="6090"/>
                    <a:pt x="18147" y="7123"/>
                    <a:pt x="18116" y="7974"/>
                  </a:cubicBezTo>
                  <a:cubicBezTo>
                    <a:pt x="18116" y="9038"/>
                    <a:pt x="17752" y="10102"/>
                    <a:pt x="17873" y="11166"/>
                  </a:cubicBezTo>
                  <a:cubicBezTo>
                    <a:pt x="18009" y="12090"/>
                    <a:pt x="18777" y="13062"/>
                    <a:pt x="19677" y="13062"/>
                  </a:cubicBezTo>
                  <a:cubicBezTo>
                    <a:pt x="19783" y="13062"/>
                    <a:pt x="19891" y="13049"/>
                    <a:pt x="20001" y="13020"/>
                  </a:cubicBezTo>
                  <a:cubicBezTo>
                    <a:pt x="20973" y="12685"/>
                    <a:pt x="21673" y="11774"/>
                    <a:pt x="21703" y="10740"/>
                  </a:cubicBezTo>
                  <a:cubicBezTo>
                    <a:pt x="21825" y="9281"/>
                    <a:pt x="21551" y="7549"/>
                    <a:pt x="21642" y="6059"/>
                  </a:cubicBezTo>
                  <a:cubicBezTo>
                    <a:pt x="21703" y="4783"/>
                    <a:pt x="21703" y="3354"/>
                    <a:pt x="20882" y="2351"/>
                  </a:cubicBezTo>
                  <a:cubicBezTo>
                    <a:pt x="20062" y="1348"/>
                    <a:pt x="18663" y="1074"/>
                    <a:pt x="17356" y="922"/>
                  </a:cubicBezTo>
                  <a:cubicBezTo>
                    <a:pt x="12875" y="296"/>
                    <a:pt x="8373" y="1"/>
                    <a:pt x="38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916;p61">
              <a:extLst>
                <a:ext uri="{FF2B5EF4-FFF2-40B4-BE49-F238E27FC236}">
                  <a16:creationId xmlns:a16="http://schemas.microsoft.com/office/drawing/2014/main" id="{1BB7F557-A1F3-4EC6-8457-726237D83F67}"/>
                </a:ext>
              </a:extLst>
            </p:cNvPr>
            <p:cNvSpPr/>
            <p:nvPr/>
          </p:nvSpPr>
          <p:spPr>
            <a:xfrm>
              <a:off x="1660625" y="2542625"/>
              <a:ext cx="559300" cy="132500"/>
            </a:xfrm>
            <a:custGeom>
              <a:avLst/>
              <a:gdLst/>
              <a:ahLst/>
              <a:cxnLst/>
              <a:rect l="l" t="t" r="r" b="b"/>
              <a:pathLst>
                <a:path w="22372" h="5300" extrusionOk="0">
                  <a:moveTo>
                    <a:pt x="7056" y="0"/>
                  </a:moveTo>
                  <a:cubicBezTo>
                    <a:pt x="6861" y="0"/>
                    <a:pt x="6667" y="14"/>
                    <a:pt x="6475" y="41"/>
                  </a:cubicBezTo>
                  <a:cubicBezTo>
                    <a:pt x="6050" y="132"/>
                    <a:pt x="5685" y="284"/>
                    <a:pt x="5350" y="527"/>
                  </a:cubicBezTo>
                  <a:cubicBezTo>
                    <a:pt x="5016" y="771"/>
                    <a:pt x="4742" y="1014"/>
                    <a:pt x="4469" y="1257"/>
                  </a:cubicBezTo>
                  <a:cubicBezTo>
                    <a:pt x="4226" y="1500"/>
                    <a:pt x="3952" y="1682"/>
                    <a:pt x="3648" y="1865"/>
                  </a:cubicBezTo>
                  <a:cubicBezTo>
                    <a:pt x="3420" y="1992"/>
                    <a:pt x="3171" y="2055"/>
                    <a:pt x="2901" y="2055"/>
                  </a:cubicBezTo>
                  <a:cubicBezTo>
                    <a:pt x="2847" y="2055"/>
                    <a:pt x="2792" y="2052"/>
                    <a:pt x="2736" y="2047"/>
                  </a:cubicBezTo>
                  <a:cubicBezTo>
                    <a:pt x="2463" y="2047"/>
                    <a:pt x="2159" y="1956"/>
                    <a:pt x="1885" y="1926"/>
                  </a:cubicBezTo>
                  <a:cubicBezTo>
                    <a:pt x="1817" y="1918"/>
                    <a:pt x="1749" y="1914"/>
                    <a:pt x="1681" y="1914"/>
                  </a:cubicBezTo>
                  <a:cubicBezTo>
                    <a:pt x="1477" y="1914"/>
                    <a:pt x="1277" y="1948"/>
                    <a:pt x="1095" y="2017"/>
                  </a:cubicBezTo>
                  <a:cubicBezTo>
                    <a:pt x="669" y="2199"/>
                    <a:pt x="366" y="2503"/>
                    <a:pt x="153" y="2898"/>
                  </a:cubicBezTo>
                  <a:cubicBezTo>
                    <a:pt x="62" y="3141"/>
                    <a:pt x="1" y="3415"/>
                    <a:pt x="1" y="3689"/>
                  </a:cubicBezTo>
                  <a:cubicBezTo>
                    <a:pt x="1" y="3780"/>
                    <a:pt x="31" y="3871"/>
                    <a:pt x="62" y="3962"/>
                  </a:cubicBezTo>
                  <a:cubicBezTo>
                    <a:pt x="92" y="3962"/>
                    <a:pt x="62" y="3871"/>
                    <a:pt x="62" y="3689"/>
                  </a:cubicBezTo>
                  <a:cubicBezTo>
                    <a:pt x="62" y="3415"/>
                    <a:pt x="122" y="3141"/>
                    <a:pt x="244" y="2929"/>
                  </a:cubicBezTo>
                  <a:cubicBezTo>
                    <a:pt x="426" y="2564"/>
                    <a:pt x="761" y="2260"/>
                    <a:pt x="1125" y="2108"/>
                  </a:cubicBezTo>
                  <a:cubicBezTo>
                    <a:pt x="1280" y="2050"/>
                    <a:pt x="1446" y="2029"/>
                    <a:pt x="1609" y="2029"/>
                  </a:cubicBezTo>
                  <a:cubicBezTo>
                    <a:pt x="1703" y="2029"/>
                    <a:pt x="1796" y="2036"/>
                    <a:pt x="1885" y="2047"/>
                  </a:cubicBezTo>
                  <a:cubicBezTo>
                    <a:pt x="2159" y="2078"/>
                    <a:pt x="2432" y="2169"/>
                    <a:pt x="2767" y="2169"/>
                  </a:cubicBezTo>
                  <a:cubicBezTo>
                    <a:pt x="2822" y="2174"/>
                    <a:pt x="2878" y="2176"/>
                    <a:pt x="2934" y="2176"/>
                  </a:cubicBezTo>
                  <a:cubicBezTo>
                    <a:pt x="3212" y="2176"/>
                    <a:pt x="3486" y="2113"/>
                    <a:pt x="3739" y="1986"/>
                  </a:cubicBezTo>
                  <a:cubicBezTo>
                    <a:pt x="4043" y="1804"/>
                    <a:pt x="4347" y="1591"/>
                    <a:pt x="4621" y="1379"/>
                  </a:cubicBezTo>
                  <a:cubicBezTo>
                    <a:pt x="5138" y="892"/>
                    <a:pt x="5715" y="345"/>
                    <a:pt x="6505" y="193"/>
                  </a:cubicBezTo>
                  <a:cubicBezTo>
                    <a:pt x="6690" y="166"/>
                    <a:pt x="6876" y="152"/>
                    <a:pt x="7063" y="152"/>
                  </a:cubicBezTo>
                  <a:cubicBezTo>
                    <a:pt x="7705" y="152"/>
                    <a:pt x="8348" y="312"/>
                    <a:pt x="8937" y="619"/>
                  </a:cubicBezTo>
                  <a:cubicBezTo>
                    <a:pt x="9727" y="1075"/>
                    <a:pt x="10457" y="1591"/>
                    <a:pt x="11126" y="2230"/>
                  </a:cubicBezTo>
                  <a:cubicBezTo>
                    <a:pt x="11825" y="2838"/>
                    <a:pt x="12585" y="3354"/>
                    <a:pt x="13436" y="3749"/>
                  </a:cubicBezTo>
                  <a:cubicBezTo>
                    <a:pt x="13792" y="3902"/>
                    <a:pt x="14170" y="3970"/>
                    <a:pt x="14551" y="3970"/>
                  </a:cubicBezTo>
                  <a:cubicBezTo>
                    <a:pt x="14625" y="3970"/>
                    <a:pt x="14699" y="3967"/>
                    <a:pt x="14773" y="3962"/>
                  </a:cubicBezTo>
                  <a:cubicBezTo>
                    <a:pt x="15199" y="3901"/>
                    <a:pt x="15594" y="3780"/>
                    <a:pt x="15989" y="3567"/>
                  </a:cubicBezTo>
                  <a:cubicBezTo>
                    <a:pt x="16627" y="3172"/>
                    <a:pt x="17326" y="2838"/>
                    <a:pt x="18056" y="2594"/>
                  </a:cubicBezTo>
                  <a:cubicBezTo>
                    <a:pt x="18439" y="2485"/>
                    <a:pt x="18833" y="2430"/>
                    <a:pt x="19231" y="2430"/>
                  </a:cubicBezTo>
                  <a:cubicBezTo>
                    <a:pt x="19497" y="2430"/>
                    <a:pt x="19764" y="2455"/>
                    <a:pt x="20032" y="2503"/>
                  </a:cubicBezTo>
                  <a:cubicBezTo>
                    <a:pt x="20548" y="2625"/>
                    <a:pt x="21065" y="2868"/>
                    <a:pt x="21460" y="3233"/>
                  </a:cubicBezTo>
                  <a:cubicBezTo>
                    <a:pt x="21764" y="3537"/>
                    <a:pt x="22007" y="3871"/>
                    <a:pt x="22159" y="4266"/>
                  </a:cubicBezTo>
                  <a:cubicBezTo>
                    <a:pt x="22281" y="4570"/>
                    <a:pt x="22372" y="4935"/>
                    <a:pt x="22372" y="5300"/>
                  </a:cubicBezTo>
                  <a:lnTo>
                    <a:pt x="22372" y="5208"/>
                  </a:lnTo>
                  <a:cubicBezTo>
                    <a:pt x="22372" y="5148"/>
                    <a:pt x="22372" y="5087"/>
                    <a:pt x="22372" y="4996"/>
                  </a:cubicBezTo>
                  <a:cubicBezTo>
                    <a:pt x="22372" y="4752"/>
                    <a:pt x="22311" y="4479"/>
                    <a:pt x="22220" y="4236"/>
                  </a:cubicBezTo>
                  <a:cubicBezTo>
                    <a:pt x="22038" y="3810"/>
                    <a:pt x="21825" y="3476"/>
                    <a:pt x="21491" y="3172"/>
                  </a:cubicBezTo>
                  <a:cubicBezTo>
                    <a:pt x="21095" y="2777"/>
                    <a:pt x="20579" y="2503"/>
                    <a:pt x="20032" y="2382"/>
                  </a:cubicBezTo>
                  <a:cubicBezTo>
                    <a:pt x="19742" y="2316"/>
                    <a:pt x="19448" y="2284"/>
                    <a:pt x="19152" y="2284"/>
                  </a:cubicBezTo>
                  <a:cubicBezTo>
                    <a:pt x="18764" y="2284"/>
                    <a:pt x="18375" y="2339"/>
                    <a:pt x="17995" y="2442"/>
                  </a:cubicBezTo>
                  <a:cubicBezTo>
                    <a:pt x="17266" y="2686"/>
                    <a:pt x="16536" y="3020"/>
                    <a:pt x="15867" y="3415"/>
                  </a:cubicBezTo>
                  <a:cubicBezTo>
                    <a:pt x="15533" y="3597"/>
                    <a:pt x="15138" y="3719"/>
                    <a:pt x="14743" y="3780"/>
                  </a:cubicBezTo>
                  <a:cubicBezTo>
                    <a:pt x="14652" y="3793"/>
                    <a:pt x="14561" y="3799"/>
                    <a:pt x="14470" y="3799"/>
                  </a:cubicBezTo>
                  <a:cubicBezTo>
                    <a:pt x="14137" y="3799"/>
                    <a:pt x="13807" y="3717"/>
                    <a:pt x="13496" y="3597"/>
                  </a:cubicBezTo>
                  <a:cubicBezTo>
                    <a:pt x="12676" y="3202"/>
                    <a:pt x="11916" y="2686"/>
                    <a:pt x="11247" y="2078"/>
                  </a:cubicBezTo>
                  <a:cubicBezTo>
                    <a:pt x="10578" y="1470"/>
                    <a:pt x="9819" y="923"/>
                    <a:pt x="8998" y="467"/>
                  </a:cubicBezTo>
                  <a:cubicBezTo>
                    <a:pt x="8409" y="160"/>
                    <a:pt x="7729" y="0"/>
                    <a:pt x="705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917;p61">
              <a:extLst>
                <a:ext uri="{FF2B5EF4-FFF2-40B4-BE49-F238E27FC236}">
                  <a16:creationId xmlns:a16="http://schemas.microsoft.com/office/drawing/2014/main" id="{D8D951ED-B12C-4EA7-A5F0-D953BADCE292}"/>
                </a:ext>
              </a:extLst>
            </p:cNvPr>
            <p:cNvSpPr/>
            <p:nvPr/>
          </p:nvSpPr>
          <p:spPr>
            <a:xfrm>
              <a:off x="1707750" y="2633125"/>
              <a:ext cx="512175" cy="114750"/>
            </a:xfrm>
            <a:custGeom>
              <a:avLst/>
              <a:gdLst/>
              <a:ahLst/>
              <a:cxnLst/>
              <a:rect l="l" t="t" r="r" b="b"/>
              <a:pathLst>
                <a:path w="20487" h="4590" extrusionOk="0">
                  <a:moveTo>
                    <a:pt x="17592" y="0"/>
                  </a:moveTo>
                  <a:cubicBezTo>
                    <a:pt x="17514" y="0"/>
                    <a:pt x="17435" y="3"/>
                    <a:pt x="17356" y="8"/>
                  </a:cubicBezTo>
                  <a:cubicBezTo>
                    <a:pt x="16718" y="69"/>
                    <a:pt x="16080" y="221"/>
                    <a:pt x="15472" y="494"/>
                  </a:cubicBezTo>
                  <a:cubicBezTo>
                    <a:pt x="14803" y="798"/>
                    <a:pt x="14165" y="1132"/>
                    <a:pt x="13526" y="1528"/>
                  </a:cubicBezTo>
                  <a:cubicBezTo>
                    <a:pt x="12827" y="1953"/>
                    <a:pt x="12098" y="2287"/>
                    <a:pt x="11338" y="2561"/>
                  </a:cubicBezTo>
                  <a:cubicBezTo>
                    <a:pt x="10868" y="2742"/>
                    <a:pt x="10365" y="2826"/>
                    <a:pt x="9863" y="2826"/>
                  </a:cubicBezTo>
                  <a:cubicBezTo>
                    <a:pt x="9520" y="2826"/>
                    <a:pt x="9178" y="2787"/>
                    <a:pt x="8845" y="2713"/>
                  </a:cubicBezTo>
                  <a:cubicBezTo>
                    <a:pt x="8025" y="2409"/>
                    <a:pt x="7265" y="1984"/>
                    <a:pt x="6596" y="1436"/>
                  </a:cubicBezTo>
                  <a:cubicBezTo>
                    <a:pt x="5958" y="920"/>
                    <a:pt x="5228" y="525"/>
                    <a:pt x="4468" y="251"/>
                  </a:cubicBezTo>
                  <a:cubicBezTo>
                    <a:pt x="4126" y="137"/>
                    <a:pt x="3778" y="83"/>
                    <a:pt x="3429" y="83"/>
                  </a:cubicBezTo>
                  <a:cubicBezTo>
                    <a:pt x="3033" y="83"/>
                    <a:pt x="2637" y="152"/>
                    <a:pt x="2250" y="281"/>
                  </a:cubicBezTo>
                  <a:cubicBezTo>
                    <a:pt x="1642" y="525"/>
                    <a:pt x="1095" y="920"/>
                    <a:pt x="699" y="1467"/>
                  </a:cubicBezTo>
                  <a:cubicBezTo>
                    <a:pt x="395" y="1892"/>
                    <a:pt x="183" y="2379"/>
                    <a:pt x="91" y="2926"/>
                  </a:cubicBezTo>
                  <a:cubicBezTo>
                    <a:pt x="0" y="3321"/>
                    <a:pt x="61" y="3746"/>
                    <a:pt x="243" y="4111"/>
                  </a:cubicBezTo>
                  <a:cubicBezTo>
                    <a:pt x="365" y="4354"/>
                    <a:pt x="578" y="4506"/>
                    <a:pt x="851" y="4567"/>
                  </a:cubicBezTo>
                  <a:cubicBezTo>
                    <a:pt x="897" y="4582"/>
                    <a:pt x="943" y="4590"/>
                    <a:pt x="988" y="4590"/>
                  </a:cubicBezTo>
                  <a:cubicBezTo>
                    <a:pt x="1034" y="4590"/>
                    <a:pt x="1079" y="4582"/>
                    <a:pt x="1125" y="4567"/>
                  </a:cubicBezTo>
                  <a:cubicBezTo>
                    <a:pt x="1034" y="4567"/>
                    <a:pt x="943" y="4537"/>
                    <a:pt x="882" y="4537"/>
                  </a:cubicBezTo>
                  <a:cubicBezTo>
                    <a:pt x="639" y="4476"/>
                    <a:pt x="426" y="4294"/>
                    <a:pt x="304" y="4081"/>
                  </a:cubicBezTo>
                  <a:cubicBezTo>
                    <a:pt x="152" y="3716"/>
                    <a:pt x="122" y="3321"/>
                    <a:pt x="213" y="2956"/>
                  </a:cubicBezTo>
                  <a:cubicBezTo>
                    <a:pt x="304" y="2439"/>
                    <a:pt x="517" y="1953"/>
                    <a:pt x="821" y="1528"/>
                  </a:cubicBezTo>
                  <a:cubicBezTo>
                    <a:pt x="1216" y="1041"/>
                    <a:pt x="1733" y="646"/>
                    <a:pt x="2310" y="433"/>
                  </a:cubicBezTo>
                  <a:cubicBezTo>
                    <a:pt x="2672" y="308"/>
                    <a:pt x="3041" y="247"/>
                    <a:pt x="3410" y="247"/>
                  </a:cubicBezTo>
                  <a:cubicBezTo>
                    <a:pt x="3755" y="247"/>
                    <a:pt x="4100" y="300"/>
                    <a:pt x="4438" y="403"/>
                  </a:cubicBezTo>
                  <a:cubicBezTo>
                    <a:pt x="5168" y="707"/>
                    <a:pt x="5867" y="1102"/>
                    <a:pt x="6505" y="1619"/>
                  </a:cubicBezTo>
                  <a:cubicBezTo>
                    <a:pt x="7174" y="2166"/>
                    <a:pt x="7964" y="2591"/>
                    <a:pt x="8785" y="2895"/>
                  </a:cubicBezTo>
                  <a:cubicBezTo>
                    <a:pt x="9135" y="2980"/>
                    <a:pt x="9491" y="3021"/>
                    <a:pt x="9843" y="3021"/>
                  </a:cubicBezTo>
                  <a:cubicBezTo>
                    <a:pt x="10377" y="3021"/>
                    <a:pt x="10904" y="2926"/>
                    <a:pt x="11399" y="2743"/>
                  </a:cubicBezTo>
                  <a:cubicBezTo>
                    <a:pt x="12189" y="2470"/>
                    <a:pt x="12918" y="2105"/>
                    <a:pt x="13618" y="1680"/>
                  </a:cubicBezTo>
                  <a:cubicBezTo>
                    <a:pt x="14225" y="1315"/>
                    <a:pt x="14894" y="950"/>
                    <a:pt x="15563" y="646"/>
                  </a:cubicBezTo>
                  <a:cubicBezTo>
                    <a:pt x="16110" y="373"/>
                    <a:pt x="16748" y="221"/>
                    <a:pt x="17356" y="160"/>
                  </a:cubicBezTo>
                  <a:cubicBezTo>
                    <a:pt x="17471" y="148"/>
                    <a:pt x="17586" y="143"/>
                    <a:pt x="17701" y="143"/>
                  </a:cubicBezTo>
                  <a:cubicBezTo>
                    <a:pt x="18501" y="143"/>
                    <a:pt x="19298" y="419"/>
                    <a:pt x="19909" y="950"/>
                  </a:cubicBezTo>
                  <a:cubicBezTo>
                    <a:pt x="20153" y="1163"/>
                    <a:pt x="20335" y="1436"/>
                    <a:pt x="20487" y="1740"/>
                  </a:cubicBezTo>
                  <a:cubicBezTo>
                    <a:pt x="20487" y="1680"/>
                    <a:pt x="20457" y="1588"/>
                    <a:pt x="20396" y="1497"/>
                  </a:cubicBezTo>
                  <a:cubicBezTo>
                    <a:pt x="20274" y="1284"/>
                    <a:pt x="20153" y="1072"/>
                    <a:pt x="19940" y="889"/>
                  </a:cubicBezTo>
                  <a:cubicBezTo>
                    <a:pt x="19299" y="304"/>
                    <a:pt x="18454" y="0"/>
                    <a:pt x="175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918;p61">
              <a:extLst>
                <a:ext uri="{FF2B5EF4-FFF2-40B4-BE49-F238E27FC236}">
                  <a16:creationId xmlns:a16="http://schemas.microsoft.com/office/drawing/2014/main" id="{9342AA8A-FF1F-43D6-8D74-BC7662F46D8D}"/>
                </a:ext>
              </a:extLst>
            </p:cNvPr>
            <p:cNvSpPr/>
            <p:nvPr/>
          </p:nvSpPr>
          <p:spPr>
            <a:xfrm>
              <a:off x="2223700" y="2679575"/>
              <a:ext cx="117825" cy="320775"/>
            </a:xfrm>
            <a:custGeom>
              <a:avLst/>
              <a:gdLst/>
              <a:ahLst/>
              <a:cxnLst/>
              <a:rect l="l" t="t" r="r" b="b"/>
              <a:pathLst>
                <a:path w="4713" h="12831" extrusionOk="0">
                  <a:moveTo>
                    <a:pt x="1046" y="0"/>
                  </a:moveTo>
                  <a:cubicBezTo>
                    <a:pt x="900" y="0"/>
                    <a:pt x="753" y="12"/>
                    <a:pt x="609" y="34"/>
                  </a:cubicBezTo>
                  <a:cubicBezTo>
                    <a:pt x="427" y="65"/>
                    <a:pt x="275" y="126"/>
                    <a:pt x="153" y="186"/>
                  </a:cubicBezTo>
                  <a:cubicBezTo>
                    <a:pt x="92" y="217"/>
                    <a:pt x="31" y="247"/>
                    <a:pt x="1" y="277"/>
                  </a:cubicBezTo>
                  <a:cubicBezTo>
                    <a:pt x="214" y="217"/>
                    <a:pt x="396" y="156"/>
                    <a:pt x="609" y="126"/>
                  </a:cubicBezTo>
                  <a:cubicBezTo>
                    <a:pt x="737" y="105"/>
                    <a:pt x="863" y="96"/>
                    <a:pt x="988" y="96"/>
                  </a:cubicBezTo>
                  <a:cubicBezTo>
                    <a:pt x="1427" y="96"/>
                    <a:pt x="1848" y="216"/>
                    <a:pt x="2250" y="429"/>
                  </a:cubicBezTo>
                  <a:cubicBezTo>
                    <a:pt x="2949" y="885"/>
                    <a:pt x="3375" y="1676"/>
                    <a:pt x="3375" y="2527"/>
                  </a:cubicBezTo>
                  <a:cubicBezTo>
                    <a:pt x="3314" y="3013"/>
                    <a:pt x="3162" y="3499"/>
                    <a:pt x="2949" y="3925"/>
                  </a:cubicBezTo>
                  <a:cubicBezTo>
                    <a:pt x="2645" y="4411"/>
                    <a:pt x="2493" y="4958"/>
                    <a:pt x="2433" y="5506"/>
                  </a:cubicBezTo>
                  <a:cubicBezTo>
                    <a:pt x="2433" y="6053"/>
                    <a:pt x="2615" y="6600"/>
                    <a:pt x="2919" y="7086"/>
                  </a:cubicBezTo>
                  <a:cubicBezTo>
                    <a:pt x="3193" y="7542"/>
                    <a:pt x="3527" y="7968"/>
                    <a:pt x="3770" y="8332"/>
                  </a:cubicBezTo>
                  <a:cubicBezTo>
                    <a:pt x="4044" y="8697"/>
                    <a:pt x="4256" y="9092"/>
                    <a:pt x="4378" y="9518"/>
                  </a:cubicBezTo>
                  <a:cubicBezTo>
                    <a:pt x="4500" y="9913"/>
                    <a:pt x="4560" y="10278"/>
                    <a:pt x="4530" y="10673"/>
                  </a:cubicBezTo>
                  <a:cubicBezTo>
                    <a:pt x="4500" y="11250"/>
                    <a:pt x="4348" y="11797"/>
                    <a:pt x="4074" y="12284"/>
                  </a:cubicBezTo>
                  <a:cubicBezTo>
                    <a:pt x="3892" y="12648"/>
                    <a:pt x="3740" y="12831"/>
                    <a:pt x="3740" y="12831"/>
                  </a:cubicBezTo>
                  <a:cubicBezTo>
                    <a:pt x="3740" y="12831"/>
                    <a:pt x="3800" y="12800"/>
                    <a:pt x="3892" y="12709"/>
                  </a:cubicBezTo>
                  <a:cubicBezTo>
                    <a:pt x="3983" y="12588"/>
                    <a:pt x="4074" y="12466"/>
                    <a:pt x="4165" y="12345"/>
                  </a:cubicBezTo>
                  <a:cubicBezTo>
                    <a:pt x="4469" y="11828"/>
                    <a:pt x="4652" y="11281"/>
                    <a:pt x="4682" y="10703"/>
                  </a:cubicBezTo>
                  <a:cubicBezTo>
                    <a:pt x="4712" y="10278"/>
                    <a:pt x="4652" y="9883"/>
                    <a:pt x="4560" y="9487"/>
                  </a:cubicBezTo>
                  <a:cubicBezTo>
                    <a:pt x="4408" y="9031"/>
                    <a:pt x="4196" y="8606"/>
                    <a:pt x="3922" y="8241"/>
                  </a:cubicBezTo>
                  <a:cubicBezTo>
                    <a:pt x="3679" y="7816"/>
                    <a:pt x="3345" y="7420"/>
                    <a:pt x="3101" y="6995"/>
                  </a:cubicBezTo>
                  <a:cubicBezTo>
                    <a:pt x="2797" y="6539"/>
                    <a:pt x="2645" y="6022"/>
                    <a:pt x="2615" y="5506"/>
                  </a:cubicBezTo>
                  <a:cubicBezTo>
                    <a:pt x="2676" y="4989"/>
                    <a:pt x="2828" y="4472"/>
                    <a:pt x="3101" y="4016"/>
                  </a:cubicBezTo>
                  <a:cubicBezTo>
                    <a:pt x="3375" y="3560"/>
                    <a:pt x="3496" y="3043"/>
                    <a:pt x="3557" y="2527"/>
                  </a:cubicBezTo>
                  <a:cubicBezTo>
                    <a:pt x="3557" y="1615"/>
                    <a:pt x="3101" y="794"/>
                    <a:pt x="2311" y="308"/>
                  </a:cubicBezTo>
                  <a:cubicBezTo>
                    <a:pt x="1924" y="103"/>
                    <a:pt x="1485" y="0"/>
                    <a:pt x="104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919;p61">
              <a:extLst>
                <a:ext uri="{FF2B5EF4-FFF2-40B4-BE49-F238E27FC236}">
                  <a16:creationId xmlns:a16="http://schemas.microsoft.com/office/drawing/2014/main" id="{B6B669F1-027B-4EB5-B48F-5839E103DB2F}"/>
                </a:ext>
              </a:extLst>
            </p:cNvPr>
            <p:cNvSpPr/>
            <p:nvPr/>
          </p:nvSpPr>
          <p:spPr>
            <a:xfrm>
              <a:off x="1714575" y="2789850"/>
              <a:ext cx="205200" cy="199675"/>
            </a:xfrm>
            <a:custGeom>
              <a:avLst/>
              <a:gdLst/>
              <a:ahLst/>
              <a:cxnLst/>
              <a:rect l="l" t="t" r="r" b="b"/>
              <a:pathLst>
                <a:path w="8208" h="7987" extrusionOk="0">
                  <a:moveTo>
                    <a:pt x="4284" y="138"/>
                  </a:moveTo>
                  <a:cubicBezTo>
                    <a:pt x="5992" y="138"/>
                    <a:pt x="7589" y="1270"/>
                    <a:pt x="8025" y="3040"/>
                  </a:cubicBezTo>
                  <a:cubicBezTo>
                    <a:pt x="8115" y="3339"/>
                    <a:pt x="8146" y="3668"/>
                    <a:pt x="8205" y="3968"/>
                  </a:cubicBezTo>
                  <a:lnTo>
                    <a:pt x="8205" y="3968"/>
                  </a:lnTo>
                  <a:cubicBezTo>
                    <a:pt x="8146" y="4296"/>
                    <a:pt x="8115" y="4595"/>
                    <a:pt x="8025" y="4894"/>
                  </a:cubicBezTo>
                  <a:cubicBezTo>
                    <a:pt x="7813" y="5745"/>
                    <a:pt x="7296" y="6475"/>
                    <a:pt x="6597" y="7022"/>
                  </a:cubicBezTo>
                  <a:cubicBezTo>
                    <a:pt x="5927" y="7514"/>
                    <a:pt x="5117" y="7777"/>
                    <a:pt x="4300" y="7777"/>
                  </a:cubicBezTo>
                  <a:cubicBezTo>
                    <a:pt x="3855" y="7777"/>
                    <a:pt x="3408" y="7699"/>
                    <a:pt x="2980" y="7538"/>
                  </a:cubicBezTo>
                  <a:cubicBezTo>
                    <a:pt x="2645" y="7417"/>
                    <a:pt x="2311" y="7234"/>
                    <a:pt x="2037" y="7022"/>
                  </a:cubicBezTo>
                  <a:cubicBezTo>
                    <a:pt x="1703" y="6809"/>
                    <a:pt x="1429" y="6535"/>
                    <a:pt x="1217" y="6201"/>
                  </a:cubicBezTo>
                  <a:cubicBezTo>
                    <a:pt x="244" y="4864"/>
                    <a:pt x="244" y="3040"/>
                    <a:pt x="1217" y="1702"/>
                  </a:cubicBezTo>
                  <a:cubicBezTo>
                    <a:pt x="1673" y="1095"/>
                    <a:pt x="2281" y="639"/>
                    <a:pt x="2980" y="365"/>
                  </a:cubicBezTo>
                  <a:cubicBezTo>
                    <a:pt x="3410" y="211"/>
                    <a:pt x="3851" y="138"/>
                    <a:pt x="4284" y="138"/>
                  </a:cubicBezTo>
                  <a:close/>
                  <a:moveTo>
                    <a:pt x="4297" y="0"/>
                  </a:moveTo>
                  <a:cubicBezTo>
                    <a:pt x="3824" y="0"/>
                    <a:pt x="3365" y="81"/>
                    <a:pt x="2919" y="243"/>
                  </a:cubicBezTo>
                  <a:cubicBezTo>
                    <a:pt x="2159" y="517"/>
                    <a:pt x="1521" y="1003"/>
                    <a:pt x="1034" y="1642"/>
                  </a:cubicBezTo>
                  <a:cubicBezTo>
                    <a:pt x="1" y="3040"/>
                    <a:pt x="1" y="4955"/>
                    <a:pt x="1034" y="6353"/>
                  </a:cubicBezTo>
                  <a:cubicBezTo>
                    <a:pt x="1277" y="6687"/>
                    <a:pt x="1551" y="6961"/>
                    <a:pt x="1885" y="7204"/>
                  </a:cubicBezTo>
                  <a:cubicBezTo>
                    <a:pt x="2189" y="7447"/>
                    <a:pt x="2554" y="7630"/>
                    <a:pt x="2919" y="7751"/>
                  </a:cubicBezTo>
                  <a:cubicBezTo>
                    <a:pt x="3350" y="7909"/>
                    <a:pt x="3804" y="7987"/>
                    <a:pt x="4258" y="7987"/>
                  </a:cubicBezTo>
                  <a:cubicBezTo>
                    <a:pt x="5115" y="7987"/>
                    <a:pt x="5973" y="7710"/>
                    <a:pt x="6688" y="7174"/>
                  </a:cubicBezTo>
                  <a:cubicBezTo>
                    <a:pt x="7387" y="6596"/>
                    <a:pt x="7904" y="5806"/>
                    <a:pt x="8117" y="4924"/>
                  </a:cubicBezTo>
                  <a:cubicBezTo>
                    <a:pt x="8175" y="4630"/>
                    <a:pt x="8206" y="4306"/>
                    <a:pt x="8208" y="3982"/>
                  </a:cubicBezTo>
                  <a:lnTo>
                    <a:pt x="8208" y="3982"/>
                  </a:lnTo>
                  <a:cubicBezTo>
                    <a:pt x="8208" y="3982"/>
                    <a:pt x="8208" y="3982"/>
                    <a:pt x="8208" y="3982"/>
                  </a:cubicBezTo>
                  <a:cubicBezTo>
                    <a:pt x="8208" y="3977"/>
                    <a:pt x="8208" y="3972"/>
                    <a:pt x="8208" y="3967"/>
                  </a:cubicBezTo>
                  <a:lnTo>
                    <a:pt x="8208" y="3967"/>
                  </a:lnTo>
                  <a:cubicBezTo>
                    <a:pt x="8208" y="3962"/>
                    <a:pt x="8208" y="3957"/>
                    <a:pt x="8208" y="3952"/>
                  </a:cubicBezTo>
                  <a:lnTo>
                    <a:pt x="8208" y="3952"/>
                  </a:lnTo>
                  <a:cubicBezTo>
                    <a:pt x="8208" y="3952"/>
                    <a:pt x="8208" y="3952"/>
                    <a:pt x="8208" y="3952"/>
                  </a:cubicBezTo>
                  <a:lnTo>
                    <a:pt x="8208" y="3952"/>
                  </a:lnTo>
                  <a:cubicBezTo>
                    <a:pt x="8206" y="3630"/>
                    <a:pt x="8175" y="3335"/>
                    <a:pt x="8086" y="3040"/>
                  </a:cubicBezTo>
                  <a:cubicBezTo>
                    <a:pt x="7721" y="1520"/>
                    <a:pt x="6506" y="365"/>
                    <a:pt x="5016" y="61"/>
                  </a:cubicBezTo>
                  <a:cubicBezTo>
                    <a:pt x="4773" y="21"/>
                    <a:pt x="4533" y="0"/>
                    <a:pt x="429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920;p61">
              <a:extLst>
                <a:ext uri="{FF2B5EF4-FFF2-40B4-BE49-F238E27FC236}">
                  <a16:creationId xmlns:a16="http://schemas.microsoft.com/office/drawing/2014/main" id="{7E9458C9-3250-4ED4-99EE-6E1CDF7C39D0}"/>
                </a:ext>
              </a:extLst>
            </p:cNvPr>
            <p:cNvSpPr/>
            <p:nvPr/>
          </p:nvSpPr>
          <p:spPr>
            <a:xfrm>
              <a:off x="1938000" y="2789850"/>
              <a:ext cx="204425" cy="199675"/>
            </a:xfrm>
            <a:custGeom>
              <a:avLst/>
              <a:gdLst/>
              <a:ahLst/>
              <a:cxnLst/>
              <a:rect l="l" t="t" r="r" b="b"/>
              <a:pathLst>
                <a:path w="8177" h="7987" extrusionOk="0">
                  <a:moveTo>
                    <a:pt x="4279" y="0"/>
                  </a:moveTo>
                  <a:cubicBezTo>
                    <a:pt x="3806" y="0"/>
                    <a:pt x="3334" y="81"/>
                    <a:pt x="2888" y="243"/>
                  </a:cubicBezTo>
                  <a:cubicBezTo>
                    <a:pt x="2158" y="517"/>
                    <a:pt x="1490" y="1003"/>
                    <a:pt x="1034" y="1642"/>
                  </a:cubicBezTo>
                  <a:cubicBezTo>
                    <a:pt x="0" y="3040"/>
                    <a:pt x="0" y="4955"/>
                    <a:pt x="1034" y="6353"/>
                  </a:cubicBezTo>
                  <a:cubicBezTo>
                    <a:pt x="1277" y="6687"/>
                    <a:pt x="1550" y="6961"/>
                    <a:pt x="1885" y="7204"/>
                  </a:cubicBezTo>
                  <a:cubicBezTo>
                    <a:pt x="2189" y="7447"/>
                    <a:pt x="2523" y="7630"/>
                    <a:pt x="2888" y="7751"/>
                  </a:cubicBezTo>
                  <a:cubicBezTo>
                    <a:pt x="3330" y="7909"/>
                    <a:pt x="3790" y="7987"/>
                    <a:pt x="4248" y="7987"/>
                  </a:cubicBezTo>
                  <a:cubicBezTo>
                    <a:pt x="5110" y="7987"/>
                    <a:pt x="5961" y="7710"/>
                    <a:pt x="6657" y="7174"/>
                  </a:cubicBezTo>
                  <a:cubicBezTo>
                    <a:pt x="7386" y="6596"/>
                    <a:pt x="7873" y="5836"/>
                    <a:pt x="8085" y="4955"/>
                  </a:cubicBezTo>
                  <a:cubicBezTo>
                    <a:pt x="8146" y="4620"/>
                    <a:pt x="8177" y="4316"/>
                    <a:pt x="8146" y="3982"/>
                  </a:cubicBezTo>
                  <a:lnTo>
                    <a:pt x="8146" y="3982"/>
                  </a:lnTo>
                  <a:cubicBezTo>
                    <a:pt x="8116" y="4286"/>
                    <a:pt x="8055" y="4620"/>
                    <a:pt x="7994" y="4924"/>
                  </a:cubicBezTo>
                  <a:cubicBezTo>
                    <a:pt x="7537" y="6657"/>
                    <a:pt x="5974" y="7780"/>
                    <a:pt x="4287" y="7780"/>
                  </a:cubicBezTo>
                  <a:cubicBezTo>
                    <a:pt x="3843" y="7780"/>
                    <a:pt x="3391" y="7703"/>
                    <a:pt x="2949" y="7538"/>
                  </a:cubicBezTo>
                  <a:cubicBezTo>
                    <a:pt x="2614" y="7417"/>
                    <a:pt x="2280" y="7234"/>
                    <a:pt x="2006" y="7022"/>
                  </a:cubicBezTo>
                  <a:cubicBezTo>
                    <a:pt x="1672" y="6809"/>
                    <a:pt x="1398" y="6535"/>
                    <a:pt x="1186" y="6201"/>
                  </a:cubicBezTo>
                  <a:cubicBezTo>
                    <a:pt x="213" y="4864"/>
                    <a:pt x="213" y="3040"/>
                    <a:pt x="1186" y="1702"/>
                  </a:cubicBezTo>
                  <a:cubicBezTo>
                    <a:pt x="1642" y="1095"/>
                    <a:pt x="2249" y="639"/>
                    <a:pt x="2949" y="365"/>
                  </a:cubicBezTo>
                  <a:cubicBezTo>
                    <a:pt x="3385" y="211"/>
                    <a:pt x="3830" y="138"/>
                    <a:pt x="4265" y="138"/>
                  </a:cubicBezTo>
                  <a:cubicBezTo>
                    <a:pt x="5981" y="138"/>
                    <a:pt x="7558" y="1270"/>
                    <a:pt x="7994" y="3040"/>
                  </a:cubicBezTo>
                  <a:cubicBezTo>
                    <a:pt x="8085" y="3344"/>
                    <a:pt x="8116" y="3678"/>
                    <a:pt x="8177" y="3982"/>
                  </a:cubicBezTo>
                  <a:cubicBezTo>
                    <a:pt x="8177" y="3678"/>
                    <a:pt x="8146" y="3344"/>
                    <a:pt x="8085" y="3040"/>
                  </a:cubicBezTo>
                  <a:cubicBezTo>
                    <a:pt x="7721" y="1520"/>
                    <a:pt x="6505" y="365"/>
                    <a:pt x="4985" y="61"/>
                  </a:cubicBezTo>
                  <a:cubicBezTo>
                    <a:pt x="4752" y="21"/>
                    <a:pt x="4516" y="0"/>
                    <a:pt x="42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921;p61">
              <a:extLst>
                <a:ext uri="{FF2B5EF4-FFF2-40B4-BE49-F238E27FC236}">
                  <a16:creationId xmlns:a16="http://schemas.microsoft.com/office/drawing/2014/main" id="{CCB50069-1CAD-473E-BC3F-1A791F8FEDFA}"/>
                </a:ext>
              </a:extLst>
            </p:cNvPr>
            <p:cNvSpPr/>
            <p:nvPr/>
          </p:nvSpPr>
          <p:spPr>
            <a:xfrm>
              <a:off x="1919000" y="2870400"/>
              <a:ext cx="33450" cy="5325"/>
            </a:xfrm>
            <a:custGeom>
              <a:avLst/>
              <a:gdLst/>
              <a:ahLst/>
              <a:cxnLst/>
              <a:rect l="l" t="t" r="r" b="b"/>
              <a:pathLst>
                <a:path w="1338" h="213" extrusionOk="0">
                  <a:moveTo>
                    <a:pt x="699" y="0"/>
                  </a:moveTo>
                  <a:cubicBezTo>
                    <a:pt x="304" y="0"/>
                    <a:pt x="0" y="61"/>
                    <a:pt x="0" y="122"/>
                  </a:cubicBezTo>
                  <a:cubicBezTo>
                    <a:pt x="0" y="152"/>
                    <a:pt x="304" y="213"/>
                    <a:pt x="699" y="213"/>
                  </a:cubicBezTo>
                  <a:cubicBezTo>
                    <a:pt x="912" y="213"/>
                    <a:pt x="1125" y="213"/>
                    <a:pt x="1338" y="152"/>
                  </a:cubicBezTo>
                  <a:lnTo>
                    <a:pt x="1338" y="61"/>
                  </a:lnTo>
                  <a:cubicBezTo>
                    <a:pt x="1125" y="31"/>
                    <a:pt x="912" y="0"/>
                    <a:pt x="6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922;p61">
              <a:extLst>
                <a:ext uri="{FF2B5EF4-FFF2-40B4-BE49-F238E27FC236}">
                  <a16:creationId xmlns:a16="http://schemas.microsoft.com/office/drawing/2014/main" id="{E43FE255-F24D-41FF-9E9E-346B66C10EDA}"/>
                </a:ext>
              </a:extLst>
            </p:cNvPr>
            <p:cNvSpPr/>
            <p:nvPr/>
          </p:nvSpPr>
          <p:spPr>
            <a:xfrm>
              <a:off x="2140125" y="2885550"/>
              <a:ext cx="119325" cy="9475"/>
            </a:xfrm>
            <a:custGeom>
              <a:avLst/>
              <a:gdLst/>
              <a:ahLst/>
              <a:cxnLst/>
              <a:rect l="l" t="t" r="r" b="b"/>
              <a:pathLst>
                <a:path w="4773" h="379" extrusionOk="0">
                  <a:moveTo>
                    <a:pt x="842" y="1"/>
                  </a:moveTo>
                  <a:cubicBezTo>
                    <a:pt x="560" y="1"/>
                    <a:pt x="280" y="11"/>
                    <a:pt x="0" y="33"/>
                  </a:cubicBezTo>
                  <a:cubicBezTo>
                    <a:pt x="791" y="185"/>
                    <a:pt x="1581" y="276"/>
                    <a:pt x="2371" y="276"/>
                  </a:cubicBezTo>
                  <a:cubicBezTo>
                    <a:pt x="2964" y="344"/>
                    <a:pt x="3574" y="378"/>
                    <a:pt x="4175" y="378"/>
                  </a:cubicBezTo>
                  <a:cubicBezTo>
                    <a:pt x="4376" y="378"/>
                    <a:pt x="4575" y="374"/>
                    <a:pt x="4773" y="367"/>
                  </a:cubicBezTo>
                  <a:cubicBezTo>
                    <a:pt x="3982" y="215"/>
                    <a:pt x="3192" y="124"/>
                    <a:pt x="2402" y="93"/>
                  </a:cubicBezTo>
                  <a:cubicBezTo>
                    <a:pt x="1872" y="34"/>
                    <a:pt x="1354" y="1"/>
                    <a:pt x="8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923;p61">
              <a:extLst>
                <a:ext uri="{FF2B5EF4-FFF2-40B4-BE49-F238E27FC236}">
                  <a16:creationId xmlns:a16="http://schemas.microsoft.com/office/drawing/2014/main" id="{DC53A05D-861C-4134-AC39-CBF22DCC65B3}"/>
                </a:ext>
              </a:extLst>
            </p:cNvPr>
            <p:cNvSpPr/>
            <p:nvPr/>
          </p:nvSpPr>
          <p:spPr>
            <a:xfrm>
              <a:off x="1946350" y="3031500"/>
              <a:ext cx="69925" cy="59300"/>
            </a:xfrm>
            <a:custGeom>
              <a:avLst/>
              <a:gdLst/>
              <a:ahLst/>
              <a:cxnLst/>
              <a:rect l="l" t="t" r="r" b="b"/>
              <a:pathLst>
                <a:path w="2797" h="2372" extrusionOk="0">
                  <a:moveTo>
                    <a:pt x="2736" y="0"/>
                  </a:moveTo>
                  <a:cubicBezTo>
                    <a:pt x="2706" y="0"/>
                    <a:pt x="2736" y="243"/>
                    <a:pt x="2615" y="578"/>
                  </a:cubicBezTo>
                  <a:cubicBezTo>
                    <a:pt x="2371" y="1520"/>
                    <a:pt x="1551" y="2189"/>
                    <a:pt x="608" y="2219"/>
                  </a:cubicBezTo>
                  <a:cubicBezTo>
                    <a:pt x="531" y="2225"/>
                    <a:pt x="460" y="2228"/>
                    <a:pt x="395" y="2228"/>
                  </a:cubicBezTo>
                  <a:cubicBezTo>
                    <a:pt x="217" y="2228"/>
                    <a:pt x="88" y="2210"/>
                    <a:pt x="32" y="2210"/>
                  </a:cubicBezTo>
                  <a:cubicBezTo>
                    <a:pt x="11" y="2210"/>
                    <a:pt x="1" y="2213"/>
                    <a:pt x="1" y="2219"/>
                  </a:cubicBezTo>
                  <a:cubicBezTo>
                    <a:pt x="183" y="2341"/>
                    <a:pt x="396" y="2371"/>
                    <a:pt x="608" y="2371"/>
                  </a:cubicBezTo>
                  <a:cubicBezTo>
                    <a:pt x="628" y="2372"/>
                    <a:pt x="648" y="2372"/>
                    <a:pt x="668" y="2372"/>
                  </a:cubicBezTo>
                  <a:cubicBezTo>
                    <a:pt x="1678" y="2372"/>
                    <a:pt x="2587" y="1621"/>
                    <a:pt x="2736" y="608"/>
                  </a:cubicBezTo>
                  <a:cubicBezTo>
                    <a:pt x="2797" y="395"/>
                    <a:pt x="2797" y="182"/>
                    <a:pt x="27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924;p61">
              <a:extLst>
                <a:ext uri="{FF2B5EF4-FFF2-40B4-BE49-F238E27FC236}">
                  <a16:creationId xmlns:a16="http://schemas.microsoft.com/office/drawing/2014/main" id="{FA2CB638-926F-42D4-84A0-2DA2E3D71181}"/>
                </a:ext>
              </a:extLst>
            </p:cNvPr>
            <p:cNvSpPr/>
            <p:nvPr/>
          </p:nvSpPr>
          <p:spPr>
            <a:xfrm>
              <a:off x="1596050" y="3713100"/>
              <a:ext cx="43325" cy="1177100"/>
            </a:xfrm>
            <a:custGeom>
              <a:avLst/>
              <a:gdLst/>
              <a:ahLst/>
              <a:cxnLst/>
              <a:rect l="l" t="t" r="r" b="b"/>
              <a:pathLst>
                <a:path w="1733" h="47084" extrusionOk="0">
                  <a:moveTo>
                    <a:pt x="1672" y="1"/>
                  </a:moveTo>
                  <a:cubicBezTo>
                    <a:pt x="1672" y="62"/>
                    <a:pt x="1672" y="92"/>
                    <a:pt x="1672" y="123"/>
                  </a:cubicBezTo>
                  <a:cubicBezTo>
                    <a:pt x="1702" y="92"/>
                    <a:pt x="1702" y="62"/>
                    <a:pt x="1672" y="1"/>
                  </a:cubicBezTo>
                  <a:close/>
                  <a:moveTo>
                    <a:pt x="1672" y="487"/>
                  </a:moveTo>
                  <a:cubicBezTo>
                    <a:pt x="1641" y="822"/>
                    <a:pt x="1641" y="1278"/>
                    <a:pt x="1641" y="1855"/>
                  </a:cubicBezTo>
                  <a:cubicBezTo>
                    <a:pt x="1641" y="3071"/>
                    <a:pt x="1611" y="4803"/>
                    <a:pt x="1611" y="6901"/>
                  </a:cubicBezTo>
                  <a:cubicBezTo>
                    <a:pt x="1581" y="11186"/>
                    <a:pt x="1398" y="17053"/>
                    <a:pt x="1094" y="23557"/>
                  </a:cubicBezTo>
                  <a:cubicBezTo>
                    <a:pt x="760" y="30062"/>
                    <a:pt x="426" y="35928"/>
                    <a:pt x="243" y="40184"/>
                  </a:cubicBezTo>
                  <a:cubicBezTo>
                    <a:pt x="152" y="42312"/>
                    <a:pt x="91" y="44044"/>
                    <a:pt x="61" y="45230"/>
                  </a:cubicBezTo>
                  <a:cubicBezTo>
                    <a:pt x="31" y="45837"/>
                    <a:pt x="31" y="46293"/>
                    <a:pt x="31" y="46597"/>
                  </a:cubicBezTo>
                  <a:cubicBezTo>
                    <a:pt x="61" y="46293"/>
                    <a:pt x="91" y="45837"/>
                    <a:pt x="122" y="45230"/>
                  </a:cubicBezTo>
                  <a:cubicBezTo>
                    <a:pt x="182" y="44044"/>
                    <a:pt x="243" y="42312"/>
                    <a:pt x="365" y="40214"/>
                  </a:cubicBezTo>
                  <a:cubicBezTo>
                    <a:pt x="608" y="35928"/>
                    <a:pt x="942" y="30062"/>
                    <a:pt x="1277" y="23557"/>
                  </a:cubicBezTo>
                  <a:cubicBezTo>
                    <a:pt x="1611" y="17053"/>
                    <a:pt x="1733" y="11186"/>
                    <a:pt x="1733" y="6901"/>
                  </a:cubicBezTo>
                  <a:cubicBezTo>
                    <a:pt x="1702" y="4803"/>
                    <a:pt x="1702" y="3071"/>
                    <a:pt x="1702" y="1855"/>
                  </a:cubicBezTo>
                  <a:cubicBezTo>
                    <a:pt x="1672" y="1278"/>
                    <a:pt x="1672" y="822"/>
                    <a:pt x="1672" y="487"/>
                  </a:cubicBezTo>
                  <a:close/>
                  <a:moveTo>
                    <a:pt x="31" y="46962"/>
                  </a:moveTo>
                  <a:cubicBezTo>
                    <a:pt x="0" y="46992"/>
                    <a:pt x="0" y="47053"/>
                    <a:pt x="31" y="47084"/>
                  </a:cubicBezTo>
                  <a:cubicBezTo>
                    <a:pt x="31" y="47053"/>
                    <a:pt x="31" y="46992"/>
                    <a:pt x="31" y="4696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925;p61">
              <a:extLst>
                <a:ext uri="{FF2B5EF4-FFF2-40B4-BE49-F238E27FC236}">
                  <a16:creationId xmlns:a16="http://schemas.microsoft.com/office/drawing/2014/main" id="{43620264-A40E-4F09-ADE1-3DF8F7733262}"/>
                </a:ext>
              </a:extLst>
            </p:cNvPr>
            <p:cNvSpPr/>
            <p:nvPr/>
          </p:nvSpPr>
          <p:spPr>
            <a:xfrm>
              <a:off x="2282975" y="3495675"/>
              <a:ext cx="735600" cy="1394525"/>
            </a:xfrm>
            <a:custGeom>
              <a:avLst/>
              <a:gdLst/>
              <a:ahLst/>
              <a:cxnLst/>
              <a:rect l="l" t="t" r="r" b="b"/>
              <a:pathLst>
                <a:path w="29424" h="55781" extrusionOk="0">
                  <a:moveTo>
                    <a:pt x="5831" y="0"/>
                  </a:moveTo>
                  <a:cubicBezTo>
                    <a:pt x="4752" y="0"/>
                    <a:pt x="3767" y="252"/>
                    <a:pt x="3101" y="734"/>
                  </a:cubicBezTo>
                  <a:cubicBezTo>
                    <a:pt x="1338" y="2011"/>
                    <a:pt x="366" y="4199"/>
                    <a:pt x="183" y="6357"/>
                  </a:cubicBezTo>
                  <a:cubicBezTo>
                    <a:pt x="1" y="8546"/>
                    <a:pt x="548" y="10734"/>
                    <a:pt x="1369" y="12741"/>
                  </a:cubicBezTo>
                  <a:cubicBezTo>
                    <a:pt x="2706" y="15993"/>
                    <a:pt x="4682" y="18607"/>
                    <a:pt x="7630" y="21950"/>
                  </a:cubicBezTo>
                  <a:lnTo>
                    <a:pt x="15229" y="31920"/>
                  </a:lnTo>
                  <a:lnTo>
                    <a:pt x="578" y="46206"/>
                  </a:lnTo>
                  <a:lnTo>
                    <a:pt x="6657" y="55781"/>
                  </a:lnTo>
                  <a:lnTo>
                    <a:pt x="19120" y="45750"/>
                  </a:lnTo>
                  <a:lnTo>
                    <a:pt x="29424" y="34838"/>
                  </a:lnTo>
                  <a:lnTo>
                    <a:pt x="10913" y="2163"/>
                  </a:lnTo>
                  <a:cubicBezTo>
                    <a:pt x="9645" y="687"/>
                    <a:pt x="7611" y="0"/>
                    <a:pt x="583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926;p61">
              <a:extLst>
                <a:ext uri="{FF2B5EF4-FFF2-40B4-BE49-F238E27FC236}">
                  <a16:creationId xmlns:a16="http://schemas.microsoft.com/office/drawing/2014/main" id="{076A7DC2-230C-4ED6-AAEA-F5477DCEB3CC}"/>
                </a:ext>
              </a:extLst>
            </p:cNvPr>
            <p:cNvSpPr/>
            <p:nvPr/>
          </p:nvSpPr>
          <p:spPr>
            <a:xfrm>
              <a:off x="1232050" y="4300875"/>
              <a:ext cx="142125" cy="24825"/>
            </a:xfrm>
            <a:custGeom>
              <a:avLst/>
              <a:gdLst/>
              <a:ahLst/>
              <a:cxnLst/>
              <a:rect l="l" t="t" r="r" b="b"/>
              <a:pathLst>
                <a:path w="5685" h="993" extrusionOk="0">
                  <a:moveTo>
                    <a:pt x="2510" y="0"/>
                  </a:moveTo>
                  <a:cubicBezTo>
                    <a:pt x="1916" y="0"/>
                    <a:pt x="1343" y="114"/>
                    <a:pt x="791" y="290"/>
                  </a:cubicBezTo>
                  <a:cubicBezTo>
                    <a:pt x="487" y="381"/>
                    <a:pt x="213" y="502"/>
                    <a:pt x="1" y="685"/>
                  </a:cubicBezTo>
                  <a:cubicBezTo>
                    <a:pt x="1" y="687"/>
                    <a:pt x="3" y="689"/>
                    <a:pt x="7" y="689"/>
                  </a:cubicBezTo>
                  <a:cubicBezTo>
                    <a:pt x="55" y="689"/>
                    <a:pt x="352" y="550"/>
                    <a:pt x="852" y="411"/>
                  </a:cubicBezTo>
                  <a:cubicBezTo>
                    <a:pt x="1386" y="258"/>
                    <a:pt x="1964" y="191"/>
                    <a:pt x="2548" y="191"/>
                  </a:cubicBezTo>
                  <a:cubicBezTo>
                    <a:pt x="2661" y="191"/>
                    <a:pt x="2775" y="194"/>
                    <a:pt x="2888" y="198"/>
                  </a:cubicBezTo>
                  <a:cubicBezTo>
                    <a:pt x="3557" y="229"/>
                    <a:pt x="4256" y="381"/>
                    <a:pt x="4894" y="654"/>
                  </a:cubicBezTo>
                  <a:cubicBezTo>
                    <a:pt x="5345" y="823"/>
                    <a:pt x="5638" y="992"/>
                    <a:pt x="5680" y="992"/>
                  </a:cubicBezTo>
                  <a:cubicBezTo>
                    <a:pt x="5683" y="992"/>
                    <a:pt x="5685" y="991"/>
                    <a:pt x="5685" y="989"/>
                  </a:cubicBezTo>
                  <a:cubicBezTo>
                    <a:pt x="5472" y="776"/>
                    <a:pt x="5198" y="624"/>
                    <a:pt x="4925" y="502"/>
                  </a:cubicBezTo>
                  <a:cubicBezTo>
                    <a:pt x="4286" y="229"/>
                    <a:pt x="3587" y="46"/>
                    <a:pt x="2888" y="16"/>
                  </a:cubicBezTo>
                  <a:cubicBezTo>
                    <a:pt x="2761" y="6"/>
                    <a:pt x="2635" y="0"/>
                    <a:pt x="25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927;p61">
              <a:extLst>
                <a:ext uri="{FF2B5EF4-FFF2-40B4-BE49-F238E27FC236}">
                  <a16:creationId xmlns:a16="http://schemas.microsoft.com/office/drawing/2014/main" id="{F46CCA19-F4A5-43AD-8486-3400AEA1D697}"/>
                </a:ext>
              </a:extLst>
            </p:cNvPr>
            <p:cNvSpPr/>
            <p:nvPr/>
          </p:nvSpPr>
          <p:spPr>
            <a:xfrm>
              <a:off x="1013975" y="3374200"/>
              <a:ext cx="2038050" cy="1516000"/>
            </a:xfrm>
            <a:custGeom>
              <a:avLst/>
              <a:gdLst/>
              <a:ahLst/>
              <a:cxnLst/>
              <a:rect l="l" t="t" r="r" b="b"/>
              <a:pathLst>
                <a:path w="81522" h="60640" extrusionOk="0">
                  <a:moveTo>
                    <a:pt x="24742" y="26840"/>
                  </a:moveTo>
                  <a:lnTo>
                    <a:pt x="23952" y="45472"/>
                  </a:lnTo>
                  <a:lnTo>
                    <a:pt x="13952" y="38025"/>
                  </a:lnTo>
                  <a:lnTo>
                    <a:pt x="24742" y="26840"/>
                  </a:lnTo>
                  <a:close/>
                  <a:moveTo>
                    <a:pt x="57873" y="26050"/>
                  </a:moveTo>
                  <a:cubicBezTo>
                    <a:pt x="60731" y="29302"/>
                    <a:pt x="65989" y="35806"/>
                    <a:pt x="65989" y="36779"/>
                  </a:cubicBezTo>
                  <a:lnTo>
                    <a:pt x="56688" y="46080"/>
                  </a:lnTo>
                  <a:lnTo>
                    <a:pt x="56414" y="40548"/>
                  </a:lnTo>
                  <a:lnTo>
                    <a:pt x="57873" y="26050"/>
                  </a:lnTo>
                  <a:close/>
                  <a:moveTo>
                    <a:pt x="35259" y="0"/>
                  </a:moveTo>
                  <a:lnTo>
                    <a:pt x="35259" y="2645"/>
                  </a:lnTo>
                  <a:cubicBezTo>
                    <a:pt x="28390" y="2827"/>
                    <a:pt x="24742" y="4712"/>
                    <a:pt x="20152" y="10031"/>
                  </a:cubicBezTo>
                  <a:cubicBezTo>
                    <a:pt x="19909" y="10305"/>
                    <a:pt x="19423" y="10761"/>
                    <a:pt x="18906" y="11308"/>
                  </a:cubicBezTo>
                  <a:lnTo>
                    <a:pt x="5319" y="27265"/>
                  </a:lnTo>
                  <a:cubicBezTo>
                    <a:pt x="2553" y="30335"/>
                    <a:pt x="0" y="34560"/>
                    <a:pt x="608" y="38664"/>
                  </a:cubicBezTo>
                  <a:cubicBezTo>
                    <a:pt x="1246" y="43284"/>
                    <a:pt x="3951" y="46323"/>
                    <a:pt x="9088" y="49788"/>
                  </a:cubicBezTo>
                  <a:lnTo>
                    <a:pt x="23374" y="59059"/>
                  </a:lnTo>
                  <a:lnTo>
                    <a:pt x="23314" y="60640"/>
                  </a:lnTo>
                  <a:lnTo>
                    <a:pt x="57417" y="60640"/>
                  </a:lnTo>
                  <a:cubicBezTo>
                    <a:pt x="57417" y="60640"/>
                    <a:pt x="80518" y="43588"/>
                    <a:pt x="81096" y="37265"/>
                  </a:cubicBezTo>
                  <a:cubicBezTo>
                    <a:pt x="81521" y="32281"/>
                    <a:pt x="73558" y="21703"/>
                    <a:pt x="63649" y="9271"/>
                  </a:cubicBezTo>
                  <a:cubicBezTo>
                    <a:pt x="58542" y="2493"/>
                    <a:pt x="53041" y="3040"/>
                    <a:pt x="50244" y="2949"/>
                  </a:cubicBezTo>
                  <a:lnTo>
                    <a:pt x="50244" y="0"/>
                  </a:lnTo>
                  <a:cubicBezTo>
                    <a:pt x="48147" y="0"/>
                    <a:pt x="45320" y="1855"/>
                    <a:pt x="43861" y="3192"/>
                  </a:cubicBezTo>
                  <a:lnTo>
                    <a:pt x="42432" y="5168"/>
                  </a:lnTo>
                  <a:cubicBezTo>
                    <a:pt x="41673" y="2979"/>
                    <a:pt x="39910" y="1247"/>
                    <a:pt x="37691" y="548"/>
                  </a:cubicBezTo>
                  <a:cubicBezTo>
                    <a:pt x="36900" y="274"/>
                    <a:pt x="36080" y="92"/>
                    <a:pt x="352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928;p61">
              <a:extLst>
                <a:ext uri="{FF2B5EF4-FFF2-40B4-BE49-F238E27FC236}">
                  <a16:creationId xmlns:a16="http://schemas.microsoft.com/office/drawing/2014/main" id="{063553D7-D695-48A4-B124-0EA82DFB7AA0}"/>
                </a:ext>
              </a:extLst>
            </p:cNvPr>
            <p:cNvSpPr/>
            <p:nvPr/>
          </p:nvSpPr>
          <p:spPr>
            <a:xfrm>
              <a:off x="2074025" y="3448675"/>
              <a:ext cx="195300" cy="157325"/>
            </a:xfrm>
            <a:custGeom>
              <a:avLst/>
              <a:gdLst/>
              <a:ahLst/>
              <a:cxnLst/>
              <a:rect l="l" t="t" r="r" b="b"/>
              <a:pathLst>
                <a:path w="7812" h="6293" extrusionOk="0">
                  <a:moveTo>
                    <a:pt x="7812" y="0"/>
                  </a:moveTo>
                  <a:lnTo>
                    <a:pt x="7812" y="0"/>
                  </a:lnTo>
                  <a:cubicBezTo>
                    <a:pt x="7690" y="122"/>
                    <a:pt x="7599" y="274"/>
                    <a:pt x="7477" y="395"/>
                  </a:cubicBezTo>
                  <a:lnTo>
                    <a:pt x="6657" y="1550"/>
                  </a:lnTo>
                  <a:cubicBezTo>
                    <a:pt x="5745" y="2797"/>
                    <a:pt x="4711" y="3982"/>
                    <a:pt x="3648" y="5076"/>
                  </a:cubicBezTo>
                  <a:cubicBezTo>
                    <a:pt x="3366" y="5358"/>
                    <a:pt x="3085" y="5617"/>
                    <a:pt x="2822" y="5874"/>
                  </a:cubicBezTo>
                  <a:lnTo>
                    <a:pt x="2822" y="5874"/>
                  </a:lnTo>
                  <a:cubicBezTo>
                    <a:pt x="2790" y="5244"/>
                    <a:pt x="2615" y="4619"/>
                    <a:pt x="2340" y="4043"/>
                  </a:cubicBezTo>
                  <a:cubicBezTo>
                    <a:pt x="2067" y="3526"/>
                    <a:pt x="1733" y="3070"/>
                    <a:pt x="1337" y="2675"/>
                  </a:cubicBezTo>
                  <a:cubicBezTo>
                    <a:pt x="1064" y="2371"/>
                    <a:pt x="760" y="2189"/>
                    <a:pt x="395" y="2067"/>
                  </a:cubicBezTo>
                  <a:cubicBezTo>
                    <a:pt x="369" y="2062"/>
                    <a:pt x="343" y="2059"/>
                    <a:pt x="317" y="2059"/>
                  </a:cubicBezTo>
                  <a:cubicBezTo>
                    <a:pt x="193" y="2059"/>
                    <a:pt x="76" y="2118"/>
                    <a:pt x="0" y="2219"/>
                  </a:cubicBezTo>
                  <a:cubicBezTo>
                    <a:pt x="77" y="2161"/>
                    <a:pt x="154" y="2140"/>
                    <a:pt x="239" y="2140"/>
                  </a:cubicBezTo>
                  <a:cubicBezTo>
                    <a:pt x="288" y="2140"/>
                    <a:pt x="340" y="2147"/>
                    <a:pt x="395" y="2158"/>
                  </a:cubicBezTo>
                  <a:cubicBezTo>
                    <a:pt x="730" y="2280"/>
                    <a:pt x="1033" y="2493"/>
                    <a:pt x="1246" y="2766"/>
                  </a:cubicBezTo>
                  <a:cubicBezTo>
                    <a:pt x="2128" y="3648"/>
                    <a:pt x="2644" y="4833"/>
                    <a:pt x="2644" y="6079"/>
                  </a:cubicBezTo>
                  <a:lnTo>
                    <a:pt x="2644" y="6292"/>
                  </a:lnTo>
                  <a:lnTo>
                    <a:pt x="2796" y="6171"/>
                  </a:lnTo>
                  <a:cubicBezTo>
                    <a:pt x="3131" y="5867"/>
                    <a:pt x="3465" y="5563"/>
                    <a:pt x="3769" y="5228"/>
                  </a:cubicBezTo>
                  <a:cubicBezTo>
                    <a:pt x="4894" y="4104"/>
                    <a:pt x="5866" y="2918"/>
                    <a:pt x="6778" y="1642"/>
                  </a:cubicBezTo>
                  <a:cubicBezTo>
                    <a:pt x="7113" y="1125"/>
                    <a:pt x="7386" y="730"/>
                    <a:pt x="7569" y="456"/>
                  </a:cubicBezTo>
                  <a:cubicBezTo>
                    <a:pt x="7660" y="304"/>
                    <a:pt x="7751" y="152"/>
                    <a:pt x="78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29;p61">
              <a:extLst>
                <a:ext uri="{FF2B5EF4-FFF2-40B4-BE49-F238E27FC236}">
                  <a16:creationId xmlns:a16="http://schemas.microsoft.com/office/drawing/2014/main" id="{A2F90492-4235-4489-9640-D7FE18A530D4}"/>
                </a:ext>
              </a:extLst>
            </p:cNvPr>
            <p:cNvSpPr/>
            <p:nvPr/>
          </p:nvSpPr>
          <p:spPr>
            <a:xfrm>
              <a:off x="1895450" y="3441075"/>
              <a:ext cx="179350" cy="145150"/>
            </a:xfrm>
            <a:custGeom>
              <a:avLst/>
              <a:gdLst/>
              <a:ahLst/>
              <a:cxnLst/>
              <a:rect l="l" t="t" r="r" b="b"/>
              <a:pathLst>
                <a:path w="7174" h="5806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122"/>
                    <a:pt x="152" y="243"/>
                    <a:pt x="243" y="365"/>
                  </a:cubicBezTo>
                  <a:cubicBezTo>
                    <a:pt x="426" y="639"/>
                    <a:pt x="669" y="1003"/>
                    <a:pt x="942" y="1399"/>
                  </a:cubicBezTo>
                  <a:cubicBezTo>
                    <a:pt x="1550" y="2280"/>
                    <a:pt x="2371" y="3465"/>
                    <a:pt x="3313" y="4803"/>
                  </a:cubicBezTo>
                  <a:lnTo>
                    <a:pt x="3951" y="5654"/>
                  </a:lnTo>
                  <a:lnTo>
                    <a:pt x="4043" y="5806"/>
                  </a:lnTo>
                  <a:lnTo>
                    <a:pt x="4103" y="5623"/>
                  </a:lnTo>
                  <a:cubicBezTo>
                    <a:pt x="4286" y="5016"/>
                    <a:pt x="4529" y="4438"/>
                    <a:pt x="4833" y="3891"/>
                  </a:cubicBezTo>
                  <a:cubicBezTo>
                    <a:pt x="5076" y="3465"/>
                    <a:pt x="5441" y="3101"/>
                    <a:pt x="5866" y="2827"/>
                  </a:cubicBezTo>
                  <a:cubicBezTo>
                    <a:pt x="6140" y="2645"/>
                    <a:pt x="6444" y="2554"/>
                    <a:pt x="6778" y="2523"/>
                  </a:cubicBezTo>
                  <a:lnTo>
                    <a:pt x="7173" y="2523"/>
                  </a:lnTo>
                  <a:cubicBezTo>
                    <a:pt x="7084" y="2479"/>
                    <a:pt x="6979" y="2450"/>
                    <a:pt x="6881" y="2450"/>
                  </a:cubicBezTo>
                  <a:cubicBezTo>
                    <a:pt x="6846" y="2450"/>
                    <a:pt x="6811" y="2454"/>
                    <a:pt x="6778" y="2462"/>
                  </a:cubicBezTo>
                  <a:cubicBezTo>
                    <a:pt x="6444" y="2462"/>
                    <a:pt x="6110" y="2554"/>
                    <a:pt x="5806" y="2736"/>
                  </a:cubicBezTo>
                  <a:cubicBezTo>
                    <a:pt x="5350" y="2979"/>
                    <a:pt x="4955" y="3374"/>
                    <a:pt x="4711" y="3830"/>
                  </a:cubicBezTo>
                  <a:cubicBezTo>
                    <a:pt x="4405" y="4331"/>
                    <a:pt x="4175" y="4858"/>
                    <a:pt x="3999" y="5411"/>
                  </a:cubicBezTo>
                  <a:lnTo>
                    <a:pt x="3999" y="5411"/>
                  </a:lnTo>
                  <a:lnTo>
                    <a:pt x="3496" y="4681"/>
                  </a:lnTo>
                  <a:cubicBezTo>
                    <a:pt x="2553" y="3374"/>
                    <a:pt x="1702" y="2189"/>
                    <a:pt x="1064" y="1338"/>
                  </a:cubicBezTo>
                  <a:lnTo>
                    <a:pt x="304" y="335"/>
                  </a:lnTo>
                  <a:cubicBezTo>
                    <a:pt x="213" y="213"/>
                    <a:pt x="122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30;p61">
              <a:extLst>
                <a:ext uri="{FF2B5EF4-FFF2-40B4-BE49-F238E27FC236}">
                  <a16:creationId xmlns:a16="http://schemas.microsoft.com/office/drawing/2014/main" id="{95D21AEA-5787-4D82-A2BC-07941BD9FE29}"/>
                </a:ext>
              </a:extLst>
            </p:cNvPr>
            <p:cNvSpPr/>
            <p:nvPr/>
          </p:nvSpPr>
          <p:spPr>
            <a:xfrm>
              <a:off x="2074025" y="3457800"/>
              <a:ext cx="212025" cy="201050"/>
            </a:xfrm>
            <a:custGeom>
              <a:avLst/>
              <a:gdLst/>
              <a:ahLst/>
              <a:cxnLst/>
              <a:rect l="l" t="t" r="r" b="b"/>
              <a:pathLst>
                <a:path w="8481" h="8042" extrusionOk="0">
                  <a:moveTo>
                    <a:pt x="8024" y="0"/>
                  </a:moveTo>
                  <a:cubicBezTo>
                    <a:pt x="7873" y="61"/>
                    <a:pt x="7751" y="152"/>
                    <a:pt x="7660" y="274"/>
                  </a:cubicBezTo>
                  <a:cubicBezTo>
                    <a:pt x="6079" y="2097"/>
                    <a:pt x="4316" y="4012"/>
                    <a:pt x="2736" y="5836"/>
                  </a:cubicBezTo>
                  <a:cubicBezTo>
                    <a:pt x="2827" y="4803"/>
                    <a:pt x="2492" y="3799"/>
                    <a:pt x="1885" y="3009"/>
                  </a:cubicBezTo>
                  <a:cubicBezTo>
                    <a:pt x="1364" y="2389"/>
                    <a:pt x="802" y="1749"/>
                    <a:pt x="333" y="1749"/>
                  </a:cubicBezTo>
                  <a:cubicBezTo>
                    <a:pt x="227" y="1749"/>
                    <a:pt x="126" y="1781"/>
                    <a:pt x="30" y="1854"/>
                  </a:cubicBezTo>
                  <a:lnTo>
                    <a:pt x="0" y="1854"/>
                  </a:lnTo>
                  <a:cubicBezTo>
                    <a:pt x="1155" y="3100"/>
                    <a:pt x="1702" y="4803"/>
                    <a:pt x="1489" y="6505"/>
                  </a:cubicBezTo>
                  <a:cubicBezTo>
                    <a:pt x="1429" y="7052"/>
                    <a:pt x="1368" y="7812"/>
                    <a:pt x="1885" y="7994"/>
                  </a:cubicBezTo>
                  <a:cubicBezTo>
                    <a:pt x="1963" y="8027"/>
                    <a:pt x="2043" y="8041"/>
                    <a:pt x="2123" y="8041"/>
                  </a:cubicBezTo>
                  <a:cubicBezTo>
                    <a:pt x="2414" y="8041"/>
                    <a:pt x="2703" y="7850"/>
                    <a:pt x="2918" y="7660"/>
                  </a:cubicBezTo>
                  <a:cubicBezTo>
                    <a:pt x="5137" y="5866"/>
                    <a:pt x="6961" y="3647"/>
                    <a:pt x="8298" y="1125"/>
                  </a:cubicBezTo>
                  <a:cubicBezTo>
                    <a:pt x="8420" y="912"/>
                    <a:pt x="8480" y="699"/>
                    <a:pt x="8480" y="456"/>
                  </a:cubicBezTo>
                  <a:cubicBezTo>
                    <a:pt x="8480" y="213"/>
                    <a:pt x="8268" y="30"/>
                    <a:pt x="8024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31;p61">
              <a:extLst>
                <a:ext uri="{FF2B5EF4-FFF2-40B4-BE49-F238E27FC236}">
                  <a16:creationId xmlns:a16="http://schemas.microsoft.com/office/drawing/2014/main" id="{EF6BAA68-4B7D-4566-BE90-8A1A33E69956}"/>
                </a:ext>
              </a:extLst>
            </p:cNvPr>
            <p:cNvSpPr/>
            <p:nvPr/>
          </p:nvSpPr>
          <p:spPr>
            <a:xfrm>
              <a:off x="2298175" y="4293675"/>
              <a:ext cx="365550" cy="580575"/>
            </a:xfrm>
            <a:custGeom>
              <a:avLst/>
              <a:gdLst/>
              <a:ahLst/>
              <a:cxnLst/>
              <a:rect l="l" t="t" r="r" b="b"/>
              <a:pathLst>
                <a:path w="14622" h="23223" extrusionOk="0">
                  <a:moveTo>
                    <a:pt x="14621" y="0"/>
                  </a:moveTo>
                  <a:cubicBezTo>
                    <a:pt x="14530" y="61"/>
                    <a:pt x="14439" y="122"/>
                    <a:pt x="14378" y="183"/>
                  </a:cubicBezTo>
                  <a:lnTo>
                    <a:pt x="13709" y="821"/>
                  </a:lnTo>
                  <a:cubicBezTo>
                    <a:pt x="13162" y="1368"/>
                    <a:pt x="12341" y="2158"/>
                    <a:pt x="11369" y="3131"/>
                  </a:cubicBezTo>
                  <a:lnTo>
                    <a:pt x="3618" y="10791"/>
                  </a:lnTo>
                  <a:lnTo>
                    <a:pt x="31" y="14347"/>
                  </a:lnTo>
                  <a:lnTo>
                    <a:pt x="1" y="14408"/>
                  </a:lnTo>
                  <a:lnTo>
                    <a:pt x="31" y="14468"/>
                  </a:lnTo>
                  <a:cubicBezTo>
                    <a:pt x="1642" y="17022"/>
                    <a:pt x="3010" y="19210"/>
                    <a:pt x="4013" y="20791"/>
                  </a:cubicBezTo>
                  <a:lnTo>
                    <a:pt x="5198" y="22584"/>
                  </a:lnTo>
                  <a:cubicBezTo>
                    <a:pt x="5320" y="22797"/>
                    <a:pt x="5411" y="22949"/>
                    <a:pt x="5502" y="23070"/>
                  </a:cubicBezTo>
                  <a:cubicBezTo>
                    <a:pt x="5442" y="22949"/>
                    <a:pt x="5350" y="22766"/>
                    <a:pt x="5229" y="22584"/>
                  </a:cubicBezTo>
                  <a:cubicBezTo>
                    <a:pt x="4955" y="22128"/>
                    <a:pt x="4560" y="21490"/>
                    <a:pt x="4104" y="20730"/>
                  </a:cubicBezTo>
                  <a:cubicBezTo>
                    <a:pt x="3141" y="19165"/>
                    <a:pt x="1790" y="17004"/>
                    <a:pt x="200" y="14453"/>
                  </a:cubicBezTo>
                  <a:lnTo>
                    <a:pt x="200" y="14453"/>
                  </a:lnTo>
                  <a:cubicBezTo>
                    <a:pt x="1311" y="13371"/>
                    <a:pt x="2481" y="12201"/>
                    <a:pt x="3739" y="10943"/>
                  </a:cubicBezTo>
                  <a:lnTo>
                    <a:pt x="11460" y="3252"/>
                  </a:lnTo>
                  <a:lnTo>
                    <a:pt x="13770" y="882"/>
                  </a:lnTo>
                  <a:cubicBezTo>
                    <a:pt x="14013" y="608"/>
                    <a:pt x="14256" y="395"/>
                    <a:pt x="14408" y="213"/>
                  </a:cubicBezTo>
                  <a:cubicBezTo>
                    <a:pt x="14469" y="152"/>
                    <a:pt x="14560" y="61"/>
                    <a:pt x="14621" y="0"/>
                  </a:cubicBezTo>
                  <a:close/>
                  <a:moveTo>
                    <a:pt x="5502" y="23070"/>
                  </a:moveTo>
                  <a:lnTo>
                    <a:pt x="5502" y="23070"/>
                  </a:lnTo>
                  <a:cubicBezTo>
                    <a:pt x="5533" y="23131"/>
                    <a:pt x="5563" y="23192"/>
                    <a:pt x="5624" y="23222"/>
                  </a:cubicBezTo>
                  <a:cubicBezTo>
                    <a:pt x="5594" y="23162"/>
                    <a:pt x="5563" y="23131"/>
                    <a:pt x="5502" y="2307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32;p61">
              <a:extLst>
                <a:ext uri="{FF2B5EF4-FFF2-40B4-BE49-F238E27FC236}">
                  <a16:creationId xmlns:a16="http://schemas.microsoft.com/office/drawing/2014/main" id="{21D87D1A-A490-4D0C-85AF-6DE3A1AA4BA0}"/>
                </a:ext>
              </a:extLst>
            </p:cNvPr>
            <p:cNvSpPr/>
            <p:nvPr/>
          </p:nvSpPr>
          <p:spPr>
            <a:xfrm>
              <a:off x="2265500" y="3545175"/>
              <a:ext cx="398225" cy="748525"/>
            </a:xfrm>
            <a:custGeom>
              <a:avLst/>
              <a:gdLst/>
              <a:ahLst/>
              <a:cxnLst/>
              <a:rect l="l" t="t" r="r" b="b"/>
              <a:pathLst>
                <a:path w="15929" h="29941" extrusionOk="0">
                  <a:moveTo>
                    <a:pt x="2736" y="1"/>
                  </a:moveTo>
                  <a:lnTo>
                    <a:pt x="2736" y="1"/>
                  </a:lnTo>
                  <a:cubicBezTo>
                    <a:pt x="2736" y="1"/>
                    <a:pt x="2706" y="1"/>
                    <a:pt x="2676" y="61"/>
                  </a:cubicBezTo>
                  <a:lnTo>
                    <a:pt x="2736" y="1"/>
                  </a:lnTo>
                  <a:close/>
                  <a:moveTo>
                    <a:pt x="2676" y="61"/>
                  </a:moveTo>
                  <a:lnTo>
                    <a:pt x="2493" y="244"/>
                  </a:lnTo>
                  <a:cubicBezTo>
                    <a:pt x="1338" y="1399"/>
                    <a:pt x="548" y="2888"/>
                    <a:pt x="274" y="4499"/>
                  </a:cubicBezTo>
                  <a:cubicBezTo>
                    <a:pt x="1" y="6414"/>
                    <a:pt x="274" y="8329"/>
                    <a:pt x="1065" y="10092"/>
                  </a:cubicBezTo>
                  <a:cubicBezTo>
                    <a:pt x="1521" y="11125"/>
                    <a:pt x="2068" y="12098"/>
                    <a:pt x="2767" y="13010"/>
                  </a:cubicBezTo>
                  <a:cubicBezTo>
                    <a:pt x="3496" y="13891"/>
                    <a:pt x="4256" y="14834"/>
                    <a:pt x="5016" y="15806"/>
                  </a:cubicBezTo>
                  <a:cubicBezTo>
                    <a:pt x="8086" y="19666"/>
                    <a:pt x="10730" y="23253"/>
                    <a:pt x="12706" y="25806"/>
                  </a:cubicBezTo>
                  <a:cubicBezTo>
                    <a:pt x="13679" y="27083"/>
                    <a:pt x="14469" y="28116"/>
                    <a:pt x="15047" y="28846"/>
                  </a:cubicBezTo>
                  <a:lnTo>
                    <a:pt x="15685" y="29667"/>
                  </a:lnTo>
                  <a:lnTo>
                    <a:pt x="15837" y="29879"/>
                  </a:lnTo>
                  <a:cubicBezTo>
                    <a:pt x="15898" y="29910"/>
                    <a:pt x="15928" y="29940"/>
                    <a:pt x="15928" y="29940"/>
                  </a:cubicBezTo>
                  <a:lnTo>
                    <a:pt x="15867" y="29879"/>
                  </a:lnTo>
                  <a:lnTo>
                    <a:pt x="15715" y="29636"/>
                  </a:lnTo>
                  <a:cubicBezTo>
                    <a:pt x="15563" y="29454"/>
                    <a:pt x="15351" y="29150"/>
                    <a:pt x="15077" y="28816"/>
                  </a:cubicBezTo>
                  <a:lnTo>
                    <a:pt x="12797" y="25746"/>
                  </a:lnTo>
                  <a:cubicBezTo>
                    <a:pt x="10882" y="23162"/>
                    <a:pt x="8238" y="19575"/>
                    <a:pt x="5168" y="15715"/>
                  </a:cubicBezTo>
                  <a:cubicBezTo>
                    <a:pt x="4408" y="14712"/>
                    <a:pt x="3648" y="13800"/>
                    <a:pt x="2919" y="12888"/>
                  </a:cubicBezTo>
                  <a:cubicBezTo>
                    <a:pt x="2250" y="12007"/>
                    <a:pt x="1673" y="11034"/>
                    <a:pt x="1247" y="10031"/>
                  </a:cubicBezTo>
                  <a:cubicBezTo>
                    <a:pt x="457" y="8298"/>
                    <a:pt x="153" y="6414"/>
                    <a:pt x="396" y="4529"/>
                  </a:cubicBezTo>
                  <a:cubicBezTo>
                    <a:pt x="609" y="3283"/>
                    <a:pt x="1095" y="2098"/>
                    <a:pt x="1855" y="1064"/>
                  </a:cubicBezTo>
                  <a:cubicBezTo>
                    <a:pt x="2128" y="730"/>
                    <a:pt x="2341" y="426"/>
                    <a:pt x="2493" y="274"/>
                  </a:cubicBezTo>
                  <a:lnTo>
                    <a:pt x="2676" y="6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33;p61">
              <a:extLst>
                <a:ext uri="{FF2B5EF4-FFF2-40B4-BE49-F238E27FC236}">
                  <a16:creationId xmlns:a16="http://schemas.microsoft.com/office/drawing/2014/main" id="{5514D869-AF42-4AE2-94C9-357C610B60D6}"/>
                </a:ext>
              </a:extLst>
            </p:cNvPr>
            <p:cNvSpPr/>
            <p:nvPr/>
          </p:nvSpPr>
          <p:spPr>
            <a:xfrm>
              <a:off x="2343775" y="3667525"/>
              <a:ext cx="310825" cy="216025"/>
            </a:xfrm>
            <a:custGeom>
              <a:avLst/>
              <a:gdLst/>
              <a:ahLst/>
              <a:cxnLst/>
              <a:rect l="l" t="t" r="r" b="b"/>
              <a:pathLst>
                <a:path w="12433" h="8641" extrusionOk="0">
                  <a:moveTo>
                    <a:pt x="12432" y="0"/>
                  </a:moveTo>
                  <a:cubicBezTo>
                    <a:pt x="12372" y="0"/>
                    <a:pt x="12311" y="31"/>
                    <a:pt x="12250" y="61"/>
                  </a:cubicBezTo>
                  <a:cubicBezTo>
                    <a:pt x="12098" y="91"/>
                    <a:pt x="11946" y="152"/>
                    <a:pt x="11794" y="213"/>
                  </a:cubicBezTo>
                  <a:cubicBezTo>
                    <a:pt x="11277" y="487"/>
                    <a:pt x="10791" y="821"/>
                    <a:pt x="10396" y="1216"/>
                  </a:cubicBezTo>
                  <a:cubicBezTo>
                    <a:pt x="9788" y="1854"/>
                    <a:pt x="9271" y="2523"/>
                    <a:pt x="8815" y="3253"/>
                  </a:cubicBezTo>
                  <a:cubicBezTo>
                    <a:pt x="8299" y="4073"/>
                    <a:pt x="7782" y="5015"/>
                    <a:pt x="7113" y="5897"/>
                  </a:cubicBezTo>
                  <a:cubicBezTo>
                    <a:pt x="6505" y="6718"/>
                    <a:pt x="5684" y="7386"/>
                    <a:pt x="4773" y="7842"/>
                  </a:cubicBezTo>
                  <a:cubicBezTo>
                    <a:pt x="4013" y="8207"/>
                    <a:pt x="3192" y="8450"/>
                    <a:pt x="2341" y="8481"/>
                  </a:cubicBezTo>
                  <a:cubicBezTo>
                    <a:pt x="2176" y="8493"/>
                    <a:pt x="2012" y="8499"/>
                    <a:pt x="1850" y="8499"/>
                  </a:cubicBezTo>
                  <a:cubicBezTo>
                    <a:pt x="1232" y="8499"/>
                    <a:pt x="626" y="8412"/>
                    <a:pt x="0" y="8268"/>
                  </a:cubicBezTo>
                  <a:lnTo>
                    <a:pt x="0" y="8268"/>
                  </a:lnTo>
                  <a:cubicBezTo>
                    <a:pt x="61" y="8298"/>
                    <a:pt x="122" y="8329"/>
                    <a:pt x="152" y="8329"/>
                  </a:cubicBezTo>
                  <a:cubicBezTo>
                    <a:pt x="304" y="8389"/>
                    <a:pt x="456" y="8450"/>
                    <a:pt x="608" y="8481"/>
                  </a:cubicBezTo>
                  <a:cubicBezTo>
                    <a:pt x="1087" y="8581"/>
                    <a:pt x="1565" y="8640"/>
                    <a:pt x="2044" y="8640"/>
                  </a:cubicBezTo>
                  <a:cubicBezTo>
                    <a:pt x="2143" y="8640"/>
                    <a:pt x="2242" y="8638"/>
                    <a:pt x="2341" y="8633"/>
                  </a:cubicBezTo>
                  <a:cubicBezTo>
                    <a:pt x="4317" y="8541"/>
                    <a:pt x="6140" y="7599"/>
                    <a:pt x="7295" y="6019"/>
                  </a:cubicBezTo>
                  <a:cubicBezTo>
                    <a:pt x="7903" y="5137"/>
                    <a:pt x="8451" y="4256"/>
                    <a:pt x="8998" y="3344"/>
                  </a:cubicBezTo>
                  <a:cubicBezTo>
                    <a:pt x="9423" y="2614"/>
                    <a:pt x="9909" y="1946"/>
                    <a:pt x="10517" y="1307"/>
                  </a:cubicBezTo>
                  <a:cubicBezTo>
                    <a:pt x="10913" y="912"/>
                    <a:pt x="11368" y="547"/>
                    <a:pt x="11855" y="274"/>
                  </a:cubicBezTo>
                  <a:cubicBezTo>
                    <a:pt x="12220" y="91"/>
                    <a:pt x="12432" y="31"/>
                    <a:pt x="1243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34;p61">
              <a:extLst>
                <a:ext uri="{FF2B5EF4-FFF2-40B4-BE49-F238E27FC236}">
                  <a16:creationId xmlns:a16="http://schemas.microsoft.com/office/drawing/2014/main" id="{1C66C69D-55EE-4137-986A-51C9416C42FB}"/>
                </a:ext>
              </a:extLst>
            </p:cNvPr>
            <p:cNvSpPr/>
            <p:nvPr/>
          </p:nvSpPr>
          <p:spPr>
            <a:xfrm>
              <a:off x="1619600" y="4437150"/>
              <a:ext cx="808550" cy="162975"/>
            </a:xfrm>
            <a:custGeom>
              <a:avLst/>
              <a:gdLst/>
              <a:ahLst/>
              <a:cxnLst/>
              <a:rect l="l" t="t" r="r" b="b"/>
              <a:pathLst>
                <a:path w="32342" h="6519" extrusionOk="0">
                  <a:moveTo>
                    <a:pt x="2646" y="0"/>
                  </a:moveTo>
                  <a:cubicBezTo>
                    <a:pt x="2170" y="0"/>
                    <a:pt x="1697" y="86"/>
                    <a:pt x="1247" y="219"/>
                  </a:cubicBezTo>
                  <a:cubicBezTo>
                    <a:pt x="943" y="310"/>
                    <a:pt x="608" y="431"/>
                    <a:pt x="304" y="583"/>
                  </a:cubicBezTo>
                  <a:lnTo>
                    <a:pt x="92" y="735"/>
                  </a:lnTo>
                  <a:lnTo>
                    <a:pt x="0" y="796"/>
                  </a:lnTo>
                  <a:cubicBezTo>
                    <a:pt x="426" y="553"/>
                    <a:pt x="851" y="401"/>
                    <a:pt x="1277" y="279"/>
                  </a:cubicBezTo>
                  <a:cubicBezTo>
                    <a:pt x="1708" y="153"/>
                    <a:pt x="2138" y="89"/>
                    <a:pt x="2586" y="89"/>
                  </a:cubicBezTo>
                  <a:cubicBezTo>
                    <a:pt x="2676" y="89"/>
                    <a:pt x="2766" y="92"/>
                    <a:pt x="2858" y="97"/>
                  </a:cubicBezTo>
                  <a:cubicBezTo>
                    <a:pt x="3557" y="97"/>
                    <a:pt x="4256" y="219"/>
                    <a:pt x="4924" y="431"/>
                  </a:cubicBezTo>
                  <a:cubicBezTo>
                    <a:pt x="6444" y="887"/>
                    <a:pt x="8025" y="1921"/>
                    <a:pt x="9697" y="3167"/>
                  </a:cubicBezTo>
                  <a:cubicBezTo>
                    <a:pt x="10517" y="3775"/>
                    <a:pt x="11399" y="4444"/>
                    <a:pt x="12402" y="5021"/>
                  </a:cubicBezTo>
                  <a:cubicBezTo>
                    <a:pt x="13405" y="5659"/>
                    <a:pt x="14499" y="6115"/>
                    <a:pt x="15654" y="6359"/>
                  </a:cubicBezTo>
                  <a:cubicBezTo>
                    <a:pt x="16133" y="6459"/>
                    <a:pt x="16632" y="6518"/>
                    <a:pt x="17135" y="6518"/>
                  </a:cubicBezTo>
                  <a:cubicBezTo>
                    <a:pt x="17239" y="6518"/>
                    <a:pt x="17343" y="6516"/>
                    <a:pt x="17448" y="6511"/>
                  </a:cubicBezTo>
                  <a:cubicBezTo>
                    <a:pt x="18025" y="6450"/>
                    <a:pt x="18603" y="6359"/>
                    <a:pt x="19180" y="6237"/>
                  </a:cubicBezTo>
                  <a:cubicBezTo>
                    <a:pt x="20244" y="5933"/>
                    <a:pt x="21247" y="5538"/>
                    <a:pt x="22250" y="5052"/>
                  </a:cubicBezTo>
                  <a:cubicBezTo>
                    <a:pt x="23192" y="4626"/>
                    <a:pt x="24074" y="4170"/>
                    <a:pt x="24894" y="3775"/>
                  </a:cubicBezTo>
                  <a:cubicBezTo>
                    <a:pt x="25685" y="3410"/>
                    <a:pt x="26505" y="3137"/>
                    <a:pt x="27326" y="2893"/>
                  </a:cubicBezTo>
                  <a:cubicBezTo>
                    <a:pt x="28342" y="2581"/>
                    <a:pt x="29381" y="2425"/>
                    <a:pt x="30441" y="2425"/>
                  </a:cubicBezTo>
                  <a:cubicBezTo>
                    <a:pt x="30618" y="2425"/>
                    <a:pt x="30796" y="2429"/>
                    <a:pt x="30974" y="2438"/>
                  </a:cubicBezTo>
                  <a:cubicBezTo>
                    <a:pt x="31186" y="2438"/>
                    <a:pt x="31369" y="2468"/>
                    <a:pt x="31551" y="2498"/>
                  </a:cubicBezTo>
                  <a:cubicBezTo>
                    <a:pt x="31734" y="2529"/>
                    <a:pt x="31855" y="2529"/>
                    <a:pt x="31977" y="2559"/>
                  </a:cubicBezTo>
                  <a:lnTo>
                    <a:pt x="32250" y="2620"/>
                  </a:lnTo>
                  <a:lnTo>
                    <a:pt x="32341" y="2620"/>
                  </a:lnTo>
                  <a:cubicBezTo>
                    <a:pt x="31885" y="2468"/>
                    <a:pt x="31430" y="2377"/>
                    <a:pt x="30974" y="2346"/>
                  </a:cubicBezTo>
                  <a:cubicBezTo>
                    <a:pt x="30771" y="2337"/>
                    <a:pt x="30568" y="2331"/>
                    <a:pt x="30365" y="2331"/>
                  </a:cubicBezTo>
                  <a:cubicBezTo>
                    <a:pt x="29315" y="2331"/>
                    <a:pt x="28258" y="2466"/>
                    <a:pt x="27265" y="2772"/>
                  </a:cubicBezTo>
                  <a:cubicBezTo>
                    <a:pt x="26414" y="3015"/>
                    <a:pt x="25624" y="3289"/>
                    <a:pt x="24834" y="3653"/>
                  </a:cubicBezTo>
                  <a:cubicBezTo>
                    <a:pt x="23983" y="4018"/>
                    <a:pt x="23101" y="4474"/>
                    <a:pt x="22159" y="4900"/>
                  </a:cubicBezTo>
                  <a:cubicBezTo>
                    <a:pt x="21186" y="5386"/>
                    <a:pt x="20183" y="5781"/>
                    <a:pt x="19119" y="6055"/>
                  </a:cubicBezTo>
                  <a:cubicBezTo>
                    <a:pt x="18572" y="6207"/>
                    <a:pt x="17995" y="6267"/>
                    <a:pt x="17448" y="6328"/>
                  </a:cubicBezTo>
                  <a:cubicBezTo>
                    <a:pt x="16840" y="6328"/>
                    <a:pt x="16262" y="6298"/>
                    <a:pt x="15685" y="6176"/>
                  </a:cubicBezTo>
                  <a:cubicBezTo>
                    <a:pt x="14560" y="5933"/>
                    <a:pt x="13466" y="5477"/>
                    <a:pt x="12493" y="4869"/>
                  </a:cubicBezTo>
                  <a:cubicBezTo>
                    <a:pt x="11520" y="4292"/>
                    <a:pt x="10639" y="3653"/>
                    <a:pt x="9788" y="3015"/>
                  </a:cubicBezTo>
                  <a:cubicBezTo>
                    <a:pt x="8116" y="1799"/>
                    <a:pt x="6505" y="735"/>
                    <a:pt x="4955" y="310"/>
                  </a:cubicBezTo>
                  <a:cubicBezTo>
                    <a:pt x="4286" y="97"/>
                    <a:pt x="3587" y="6"/>
                    <a:pt x="2858" y="6"/>
                  </a:cubicBezTo>
                  <a:cubicBezTo>
                    <a:pt x="2787" y="2"/>
                    <a:pt x="2716" y="0"/>
                    <a:pt x="264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35;p61">
              <a:extLst>
                <a:ext uri="{FF2B5EF4-FFF2-40B4-BE49-F238E27FC236}">
                  <a16:creationId xmlns:a16="http://schemas.microsoft.com/office/drawing/2014/main" id="{16CDB01E-5ACD-4A7E-A211-3D1A6DF2A26F}"/>
                </a:ext>
              </a:extLst>
            </p:cNvPr>
            <p:cNvSpPr/>
            <p:nvPr/>
          </p:nvSpPr>
          <p:spPr>
            <a:xfrm>
              <a:off x="1316400" y="4418300"/>
              <a:ext cx="175550" cy="251525"/>
            </a:xfrm>
            <a:custGeom>
              <a:avLst/>
              <a:gdLst/>
              <a:ahLst/>
              <a:cxnLst/>
              <a:rect l="l" t="t" r="r" b="b"/>
              <a:pathLst>
                <a:path w="7022" h="10061" extrusionOk="0">
                  <a:moveTo>
                    <a:pt x="6900" y="0"/>
                  </a:moveTo>
                  <a:cubicBezTo>
                    <a:pt x="6870" y="182"/>
                    <a:pt x="6870" y="334"/>
                    <a:pt x="6870" y="517"/>
                  </a:cubicBezTo>
                  <a:cubicBezTo>
                    <a:pt x="6870" y="973"/>
                    <a:pt x="6840" y="1459"/>
                    <a:pt x="6748" y="1915"/>
                  </a:cubicBezTo>
                  <a:cubicBezTo>
                    <a:pt x="6627" y="2584"/>
                    <a:pt x="6353" y="3222"/>
                    <a:pt x="5958" y="3769"/>
                  </a:cubicBezTo>
                  <a:cubicBezTo>
                    <a:pt x="5441" y="4438"/>
                    <a:pt x="4803" y="4985"/>
                    <a:pt x="4043" y="5380"/>
                  </a:cubicBezTo>
                  <a:cubicBezTo>
                    <a:pt x="3283" y="5836"/>
                    <a:pt x="2523" y="6231"/>
                    <a:pt x="1885" y="6717"/>
                  </a:cubicBezTo>
                  <a:cubicBezTo>
                    <a:pt x="1308" y="7113"/>
                    <a:pt x="791" y="7599"/>
                    <a:pt x="396" y="8207"/>
                  </a:cubicBezTo>
                  <a:cubicBezTo>
                    <a:pt x="122" y="8602"/>
                    <a:pt x="1" y="9058"/>
                    <a:pt x="1" y="9544"/>
                  </a:cubicBezTo>
                  <a:cubicBezTo>
                    <a:pt x="31" y="9666"/>
                    <a:pt x="31" y="9818"/>
                    <a:pt x="61" y="9939"/>
                  </a:cubicBezTo>
                  <a:cubicBezTo>
                    <a:pt x="92" y="9970"/>
                    <a:pt x="92" y="10031"/>
                    <a:pt x="122" y="10061"/>
                  </a:cubicBezTo>
                  <a:cubicBezTo>
                    <a:pt x="152" y="10061"/>
                    <a:pt x="92" y="9879"/>
                    <a:pt x="92" y="9544"/>
                  </a:cubicBezTo>
                  <a:cubicBezTo>
                    <a:pt x="122" y="9088"/>
                    <a:pt x="274" y="8632"/>
                    <a:pt x="548" y="8268"/>
                  </a:cubicBezTo>
                  <a:cubicBezTo>
                    <a:pt x="943" y="7720"/>
                    <a:pt x="1429" y="7234"/>
                    <a:pt x="2007" y="6869"/>
                  </a:cubicBezTo>
                  <a:cubicBezTo>
                    <a:pt x="2615" y="6413"/>
                    <a:pt x="3405" y="6018"/>
                    <a:pt x="4165" y="5532"/>
                  </a:cubicBezTo>
                  <a:cubicBezTo>
                    <a:pt x="4925" y="5137"/>
                    <a:pt x="5593" y="4559"/>
                    <a:pt x="6110" y="3860"/>
                  </a:cubicBezTo>
                  <a:cubicBezTo>
                    <a:pt x="6536" y="3283"/>
                    <a:pt x="6809" y="2614"/>
                    <a:pt x="6900" y="1915"/>
                  </a:cubicBezTo>
                  <a:cubicBezTo>
                    <a:pt x="6992" y="1459"/>
                    <a:pt x="7022" y="973"/>
                    <a:pt x="6961" y="517"/>
                  </a:cubicBezTo>
                  <a:cubicBezTo>
                    <a:pt x="6961" y="395"/>
                    <a:pt x="6961" y="274"/>
                    <a:pt x="6931" y="152"/>
                  </a:cubicBezTo>
                  <a:cubicBezTo>
                    <a:pt x="6931" y="61"/>
                    <a:pt x="6900" y="0"/>
                    <a:pt x="690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36;p61">
              <a:extLst>
                <a:ext uri="{FF2B5EF4-FFF2-40B4-BE49-F238E27FC236}">
                  <a16:creationId xmlns:a16="http://schemas.microsoft.com/office/drawing/2014/main" id="{A015C36A-2920-4811-BABE-FD812B004B15}"/>
                </a:ext>
              </a:extLst>
            </p:cNvPr>
            <p:cNvSpPr/>
            <p:nvPr/>
          </p:nvSpPr>
          <p:spPr>
            <a:xfrm>
              <a:off x="2594550" y="4024850"/>
              <a:ext cx="327525" cy="184950"/>
            </a:xfrm>
            <a:custGeom>
              <a:avLst/>
              <a:gdLst/>
              <a:ahLst/>
              <a:cxnLst/>
              <a:rect l="l" t="t" r="r" b="b"/>
              <a:pathLst>
                <a:path w="13101" h="7398" extrusionOk="0">
                  <a:moveTo>
                    <a:pt x="13036" y="1"/>
                  </a:moveTo>
                  <a:cubicBezTo>
                    <a:pt x="13009" y="1"/>
                    <a:pt x="12979" y="8"/>
                    <a:pt x="12949" y="24"/>
                  </a:cubicBezTo>
                  <a:cubicBezTo>
                    <a:pt x="12797" y="24"/>
                    <a:pt x="12645" y="54"/>
                    <a:pt x="12493" y="84"/>
                  </a:cubicBezTo>
                  <a:cubicBezTo>
                    <a:pt x="11915" y="175"/>
                    <a:pt x="11338" y="327"/>
                    <a:pt x="10821" y="601"/>
                  </a:cubicBezTo>
                  <a:cubicBezTo>
                    <a:pt x="10000" y="966"/>
                    <a:pt x="9301" y="1482"/>
                    <a:pt x="8724" y="2151"/>
                  </a:cubicBezTo>
                  <a:cubicBezTo>
                    <a:pt x="8359" y="2516"/>
                    <a:pt x="8055" y="2941"/>
                    <a:pt x="7812" y="3397"/>
                  </a:cubicBezTo>
                  <a:cubicBezTo>
                    <a:pt x="7538" y="3853"/>
                    <a:pt x="7356" y="4400"/>
                    <a:pt x="7113" y="4887"/>
                  </a:cubicBezTo>
                  <a:cubicBezTo>
                    <a:pt x="6687" y="5829"/>
                    <a:pt x="5866" y="6559"/>
                    <a:pt x="4894" y="6893"/>
                  </a:cubicBezTo>
                  <a:cubicBezTo>
                    <a:pt x="4212" y="7120"/>
                    <a:pt x="3509" y="7243"/>
                    <a:pt x="2802" y="7243"/>
                  </a:cubicBezTo>
                  <a:cubicBezTo>
                    <a:pt x="2659" y="7243"/>
                    <a:pt x="2515" y="7238"/>
                    <a:pt x="2371" y="7227"/>
                  </a:cubicBezTo>
                  <a:cubicBezTo>
                    <a:pt x="1641" y="7227"/>
                    <a:pt x="1034" y="7136"/>
                    <a:pt x="638" y="7106"/>
                  </a:cubicBezTo>
                  <a:cubicBezTo>
                    <a:pt x="426" y="7075"/>
                    <a:pt x="213" y="7045"/>
                    <a:pt x="0" y="7045"/>
                  </a:cubicBezTo>
                  <a:cubicBezTo>
                    <a:pt x="182" y="7106"/>
                    <a:pt x="395" y="7136"/>
                    <a:pt x="608" y="7166"/>
                  </a:cubicBezTo>
                  <a:cubicBezTo>
                    <a:pt x="1186" y="7288"/>
                    <a:pt x="1763" y="7349"/>
                    <a:pt x="2371" y="7379"/>
                  </a:cubicBezTo>
                  <a:cubicBezTo>
                    <a:pt x="2538" y="7391"/>
                    <a:pt x="2706" y="7397"/>
                    <a:pt x="2875" y="7397"/>
                  </a:cubicBezTo>
                  <a:cubicBezTo>
                    <a:pt x="3567" y="7397"/>
                    <a:pt x="4270" y="7295"/>
                    <a:pt x="4955" y="7075"/>
                  </a:cubicBezTo>
                  <a:cubicBezTo>
                    <a:pt x="5441" y="6893"/>
                    <a:pt x="5897" y="6650"/>
                    <a:pt x="6292" y="6315"/>
                  </a:cubicBezTo>
                  <a:cubicBezTo>
                    <a:pt x="6748" y="5951"/>
                    <a:pt x="7082" y="5495"/>
                    <a:pt x="7295" y="4978"/>
                  </a:cubicBezTo>
                  <a:cubicBezTo>
                    <a:pt x="7538" y="4461"/>
                    <a:pt x="7721" y="3945"/>
                    <a:pt x="7964" y="3489"/>
                  </a:cubicBezTo>
                  <a:cubicBezTo>
                    <a:pt x="8207" y="3033"/>
                    <a:pt x="8480" y="2607"/>
                    <a:pt x="8845" y="2242"/>
                  </a:cubicBezTo>
                  <a:cubicBezTo>
                    <a:pt x="9392" y="1604"/>
                    <a:pt x="10091" y="1087"/>
                    <a:pt x="10851" y="723"/>
                  </a:cubicBezTo>
                  <a:cubicBezTo>
                    <a:pt x="11581" y="388"/>
                    <a:pt x="12341" y="145"/>
                    <a:pt x="13101" y="24"/>
                  </a:cubicBezTo>
                  <a:cubicBezTo>
                    <a:pt x="13085" y="8"/>
                    <a:pt x="13063" y="1"/>
                    <a:pt x="1303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37;p61">
              <a:extLst>
                <a:ext uri="{FF2B5EF4-FFF2-40B4-BE49-F238E27FC236}">
                  <a16:creationId xmlns:a16="http://schemas.microsoft.com/office/drawing/2014/main" id="{671E0031-DBA7-4ECE-9B1F-EA1A2952A202}"/>
                </a:ext>
              </a:extLst>
            </p:cNvPr>
            <p:cNvSpPr/>
            <p:nvPr/>
          </p:nvSpPr>
          <p:spPr>
            <a:xfrm>
              <a:off x="1631000" y="4006900"/>
              <a:ext cx="819175" cy="142400"/>
            </a:xfrm>
            <a:custGeom>
              <a:avLst/>
              <a:gdLst/>
              <a:ahLst/>
              <a:cxnLst/>
              <a:rect l="l" t="t" r="r" b="b"/>
              <a:pathLst>
                <a:path w="32767" h="5696" extrusionOk="0">
                  <a:moveTo>
                    <a:pt x="32767" y="3933"/>
                  </a:moveTo>
                  <a:cubicBezTo>
                    <a:pt x="32736" y="3933"/>
                    <a:pt x="32706" y="3933"/>
                    <a:pt x="32676" y="3963"/>
                  </a:cubicBezTo>
                  <a:lnTo>
                    <a:pt x="32767" y="3933"/>
                  </a:lnTo>
                  <a:close/>
                  <a:moveTo>
                    <a:pt x="13909" y="1"/>
                  </a:moveTo>
                  <a:cubicBezTo>
                    <a:pt x="13468" y="1"/>
                    <a:pt x="13017" y="35"/>
                    <a:pt x="12584" y="103"/>
                  </a:cubicBezTo>
                  <a:cubicBezTo>
                    <a:pt x="11490" y="346"/>
                    <a:pt x="10456" y="711"/>
                    <a:pt x="9484" y="1258"/>
                  </a:cubicBezTo>
                  <a:cubicBezTo>
                    <a:pt x="7630" y="2261"/>
                    <a:pt x="6079" y="3356"/>
                    <a:pt x="4712" y="4115"/>
                  </a:cubicBezTo>
                  <a:cubicBezTo>
                    <a:pt x="3648" y="4754"/>
                    <a:pt x="2462" y="5240"/>
                    <a:pt x="1277" y="5514"/>
                  </a:cubicBezTo>
                  <a:cubicBezTo>
                    <a:pt x="943" y="5605"/>
                    <a:pt x="608" y="5635"/>
                    <a:pt x="274" y="5666"/>
                  </a:cubicBezTo>
                  <a:lnTo>
                    <a:pt x="0" y="5696"/>
                  </a:lnTo>
                  <a:lnTo>
                    <a:pt x="274" y="5696"/>
                  </a:lnTo>
                  <a:cubicBezTo>
                    <a:pt x="608" y="5696"/>
                    <a:pt x="943" y="5666"/>
                    <a:pt x="1277" y="5605"/>
                  </a:cubicBezTo>
                  <a:cubicBezTo>
                    <a:pt x="2523" y="5331"/>
                    <a:pt x="3678" y="4875"/>
                    <a:pt x="4772" y="4237"/>
                  </a:cubicBezTo>
                  <a:cubicBezTo>
                    <a:pt x="6171" y="3477"/>
                    <a:pt x="7721" y="2383"/>
                    <a:pt x="9575" y="1410"/>
                  </a:cubicBezTo>
                  <a:cubicBezTo>
                    <a:pt x="10517" y="893"/>
                    <a:pt x="11551" y="529"/>
                    <a:pt x="12615" y="316"/>
                  </a:cubicBezTo>
                  <a:cubicBezTo>
                    <a:pt x="12979" y="235"/>
                    <a:pt x="13358" y="194"/>
                    <a:pt x="13740" y="194"/>
                  </a:cubicBezTo>
                  <a:cubicBezTo>
                    <a:pt x="13932" y="194"/>
                    <a:pt x="14124" y="205"/>
                    <a:pt x="14317" y="225"/>
                  </a:cubicBezTo>
                  <a:cubicBezTo>
                    <a:pt x="14894" y="286"/>
                    <a:pt x="15472" y="407"/>
                    <a:pt x="16019" y="590"/>
                  </a:cubicBezTo>
                  <a:cubicBezTo>
                    <a:pt x="17113" y="1015"/>
                    <a:pt x="18177" y="1532"/>
                    <a:pt x="19180" y="2140"/>
                  </a:cubicBezTo>
                  <a:cubicBezTo>
                    <a:pt x="20153" y="2687"/>
                    <a:pt x="21125" y="3173"/>
                    <a:pt x="22189" y="3538"/>
                  </a:cubicBezTo>
                  <a:cubicBezTo>
                    <a:pt x="23952" y="4146"/>
                    <a:pt x="25806" y="4450"/>
                    <a:pt x="27660" y="4480"/>
                  </a:cubicBezTo>
                  <a:cubicBezTo>
                    <a:pt x="28907" y="4480"/>
                    <a:pt x="30183" y="4389"/>
                    <a:pt x="31429" y="4207"/>
                  </a:cubicBezTo>
                  <a:cubicBezTo>
                    <a:pt x="31855" y="4146"/>
                    <a:pt x="32189" y="4085"/>
                    <a:pt x="32433" y="4024"/>
                  </a:cubicBezTo>
                  <a:lnTo>
                    <a:pt x="32676" y="3963"/>
                  </a:lnTo>
                  <a:lnTo>
                    <a:pt x="32433" y="3994"/>
                  </a:lnTo>
                  <a:cubicBezTo>
                    <a:pt x="32189" y="4024"/>
                    <a:pt x="31855" y="4085"/>
                    <a:pt x="31399" y="4146"/>
                  </a:cubicBezTo>
                  <a:cubicBezTo>
                    <a:pt x="30386" y="4272"/>
                    <a:pt x="29352" y="4336"/>
                    <a:pt x="28314" y="4336"/>
                  </a:cubicBezTo>
                  <a:cubicBezTo>
                    <a:pt x="28106" y="4336"/>
                    <a:pt x="27899" y="4333"/>
                    <a:pt x="27691" y="4328"/>
                  </a:cubicBezTo>
                  <a:cubicBezTo>
                    <a:pt x="25837" y="4298"/>
                    <a:pt x="23983" y="3994"/>
                    <a:pt x="22250" y="3386"/>
                  </a:cubicBezTo>
                  <a:cubicBezTo>
                    <a:pt x="21217" y="2991"/>
                    <a:pt x="20244" y="2535"/>
                    <a:pt x="19302" y="1988"/>
                  </a:cubicBezTo>
                  <a:cubicBezTo>
                    <a:pt x="18268" y="1380"/>
                    <a:pt x="17204" y="863"/>
                    <a:pt x="16110" y="407"/>
                  </a:cubicBezTo>
                  <a:cubicBezTo>
                    <a:pt x="15533" y="225"/>
                    <a:pt x="14955" y="73"/>
                    <a:pt x="14347" y="12"/>
                  </a:cubicBezTo>
                  <a:cubicBezTo>
                    <a:pt x="14203" y="4"/>
                    <a:pt x="14056" y="1"/>
                    <a:pt x="1390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38;p61">
              <a:extLst>
                <a:ext uri="{FF2B5EF4-FFF2-40B4-BE49-F238E27FC236}">
                  <a16:creationId xmlns:a16="http://schemas.microsoft.com/office/drawing/2014/main" id="{41E333CF-4FDA-4808-A59A-C2605686A584}"/>
                </a:ext>
              </a:extLst>
            </p:cNvPr>
            <p:cNvSpPr/>
            <p:nvPr/>
          </p:nvSpPr>
          <p:spPr>
            <a:xfrm>
              <a:off x="1273850" y="39099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0" y="0"/>
                  </a:moveTo>
                  <a:cubicBezTo>
                    <a:pt x="0" y="31"/>
                    <a:pt x="213" y="61"/>
                    <a:pt x="578" y="122"/>
                  </a:cubicBezTo>
                  <a:cubicBezTo>
                    <a:pt x="1125" y="244"/>
                    <a:pt x="1642" y="426"/>
                    <a:pt x="2098" y="669"/>
                  </a:cubicBezTo>
                  <a:cubicBezTo>
                    <a:pt x="2827" y="1034"/>
                    <a:pt x="3465" y="1551"/>
                    <a:pt x="3952" y="2219"/>
                  </a:cubicBezTo>
                  <a:cubicBezTo>
                    <a:pt x="4225" y="2584"/>
                    <a:pt x="4469" y="3010"/>
                    <a:pt x="4651" y="3435"/>
                  </a:cubicBezTo>
                  <a:cubicBezTo>
                    <a:pt x="4833" y="3921"/>
                    <a:pt x="4985" y="4408"/>
                    <a:pt x="5076" y="4924"/>
                  </a:cubicBezTo>
                  <a:cubicBezTo>
                    <a:pt x="5198" y="5441"/>
                    <a:pt x="5350" y="5928"/>
                    <a:pt x="5532" y="6444"/>
                  </a:cubicBezTo>
                  <a:cubicBezTo>
                    <a:pt x="5715" y="6900"/>
                    <a:pt x="5988" y="7326"/>
                    <a:pt x="6383" y="7660"/>
                  </a:cubicBezTo>
                  <a:cubicBezTo>
                    <a:pt x="6718" y="7934"/>
                    <a:pt x="7143" y="8116"/>
                    <a:pt x="7599" y="8207"/>
                  </a:cubicBezTo>
                  <a:cubicBezTo>
                    <a:pt x="7994" y="8298"/>
                    <a:pt x="8359" y="8359"/>
                    <a:pt x="8694" y="8450"/>
                  </a:cubicBezTo>
                  <a:cubicBezTo>
                    <a:pt x="9241" y="8572"/>
                    <a:pt x="9666" y="8937"/>
                    <a:pt x="9879" y="9423"/>
                  </a:cubicBezTo>
                  <a:cubicBezTo>
                    <a:pt x="9940" y="9636"/>
                    <a:pt x="9940" y="9818"/>
                    <a:pt x="9909" y="10031"/>
                  </a:cubicBezTo>
                  <a:cubicBezTo>
                    <a:pt x="9940" y="9970"/>
                    <a:pt x="9970" y="9909"/>
                    <a:pt x="10001" y="9879"/>
                  </a:cubicBezTo>
                  <a:cubicBezTo>
                    <a:pt x="10031" y="9727"/>
                    <a:pt x="10031" y="9545"/>
                    <a:pt x="10001" y="9423"/>
                  </a:cubicBezTo>
                  <a:cubicBezTo>
                    <a:pt x="9788" y="8876"/>
                    <a:pt x="9332" y="8450"/>
                    <a:pt x="8754" y="8329"/>
                  </a:cubicBezTo>
                  <a:cubicBezTo>
                    <a:pt x="8420" y="8207"/>
                    <a:pt x="8025" y="8146"/>
                    <a:pt x="7660" y="8055"/>
                  </a:cubicBezTo>
                  <a:cubicBezTo>
                    <a:pt x="7235" y="7964"/>
                    <a:pt x="6839" y="7782"/>
                    <a:pt x="6505" y="7508"/>
                  </a:cubicBezTo>
                  <a:cubicBezTo>
                    <a:pt x="6171" y="7204"/>
                    <a:pt x="5897" y="6809"/>
                    <a:pt x="5715" y="6383"/>
                  </a:cubicBezTo>
                  <a:cubicBezTo>
                    <a:pt x="5532" y="5897"/>
                    <a:pt x="5411" y="5380"/>
                    <a:pt x="5289" y="4894"/>
                  </a:cubicBezTo>
                  <a:cubicBezTo>
                    <a:pt x="5198" y="4377"/>
                    <a:pt x="5046" y="3861"/>
                    <a:pt x="4864" y="3374"/>
                  </a:cubicBezTo>
                  <a:cubicBezTo>
                    <a:pt x="4651" y="2918"/>
                    <a:pt x="4408" y="2493"/>
                    <a:pt x="4104" y="2098"/>
                  </a:cubicBezTo>
                  <a:cubicBezTo>
                    <a:pt x="3587" y="1459"/>
                    <a:pt x="2949" y="912"/>
                    <a:pt x="2189" y="547"/>
                  </a:cubicBezTo>
                  <a:cubicBezTo>
                    <a:pt x="1703" y="304"/>
                    <a:pt x="1155" y="122"/>
                    <a:pt x="608" y="61"/>
                  </a:cubicBezTo>
                  <a:cubicBezTo>
                    <a:pt x="456" y="31"/>
                    <a:pt x="304" y="31"/>
                    <a:pt x="15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939;p61">
              <a:extLst>
                <a:ext uri="{FF2B5EF4-FFF2-40B4-BE49-F238E27FC236}">
                  <a16:creationId xmlns:a16="http://schemas.microsoft.com/office/drawing/2014/main" id="{72D1705E-204F-4C2A-BC85-717299CCD65D}"/>
                </a:ext>
              </a:extLst>
            </p:cNvPr>
            <p:cNvSpPr/>
            <p:nvPr/>
          </p:nvSpPr>
          <p:spPr>
            <a:xfrm>
              <a:off x="1556525" y="3567300"/>
              <a:ext cx="715075" cy="166000"/>
            </a:xfrm>
            <a:custGeom>
              <a:avLst/>
              <a:gdLst/>
              <a:ahLst/>
              <a:cxnLst/>
              <a:rect l="l" t="t" r="r" b="b"/>
              <a:pathLst>
                <a:path w="28603" h="6640" extrusionOk="0">
                  <a:moveTo>
                    <a:pt x="28567" y="4203"/>
                  </a:moveTo>
                  <a:cubicBezTo>
                    <a:pt x="28580" y="4210"/>
                    <a:pt x="28592" y="4217"/>
                    <a:pt x="28603" y="4222"/>
                  </a:cubicBezTo>
                  <a:cubicBezTo>
                    <a:pt x="28591" y="4216"/>
                    <a:pt x="28579" y="4209"/>
                    <a:pt x="28567" y="4203"/>
                  </a:cubicBezTo>
                  <a:close/>
                  <a:moveTo>
                    <a:pt x="2850" y="1"/>
                  </a:moveTo>
                  <a:cubicBezTo>
                    <a:pt x="2275" y="1"/>
                    <a:pt x="1703" y="69"/>
                    <a:pt x="1156" y="210"/>
                  </a:cubicBezTo>
                  <a:cubicBezTo>
                    <a:pt x="760" y="301"/>
                    <a:pt x="365" y="453"/>
                    <a:pt x="1" y="666"/>
                  </a:cubicBezTo>
                  <a:cubicBezTo>
                    <a:pt x="365" y="514"/>
                    <a:pt x="760" y="392"/>
                    <a:pt x="1156" y="271"/>
                  </a:cubicBezTo>
                  <a:cubicBezTo>
                    <a:pt x="1641" y="160"/>
                    <a:pt x="2138" y="106"/>
                    <a:pt x="2637" y="106"/>
                  </a:cubicBezTo>
                  <a:cubicBezTo>
                    <a:pt x="3232" y="106"/>
                    <a:pt x="3829" y="183"/>
                    <a:pt x="4408" y="331"/>
                  </a:cubicBezTo>
                  <a:cubicBezTo>
                    <a:pt x="5989" y="726"/>
                    <a:pt x="7478" y="1395"/>
                    <a:pt x="8846" y="2337"/>
                  </a:cubicBezTo>
                  <a:cubicBezTo>
                    <a:pt x="10396" y="3340"/>
                    <a:pt x="12007" y="4587"/>
                    <a:pt x="13952" y="5559"/>
                  </a:cubicBezTo>
                  <a:cubicBezTo>
                    <a:pt x="14894" y="6015"/>
                    <a:pt x="15898" y="6350"/>
                    <a:pt x="16931" y="6532"/>
                  </a:cubicBezTo>
                  <a:cubicBezTo>
                    <a:pt x="17326" y="6606"/>
                    <a:pt x="17726" y="6640"/>
                    <a:pt x="18124" y="6640"/>
                  </a:cubicBezTo>
                  <a:cubicBezTo>
                    <a:pt x="18708" y="6640"/>
                    <a:pt x="19289" y="6567"/>
                    <a:pt x="19849" y="6441"/>
                  </a:cubicBezTo>
                  <a:cubicBezTo>
                    <a:pt x="20700" y="6198"/>
                    <a:pt x="21521" y="5863"/>
                    <a:pt x="22281" y="5407"/>
                  </a:cubicBezTo>
                  <a:cubicBezTo>
                    <a:pt x="23010" y="5043"/>
                    <a:pt x="23679" y="4678"/>
                    <a:pt x="24317" y="4374"/>
                  </a:cubicBezTo>
                  <a:cubicBezTo>
                    <a:pt x="24895" y="4100"/>
                    <a:pt x="25472" y="3888"/>
                    <a:pt x="26110" y="3796"/>
                  </a:cubicBezTo>
                  <a:cubicBezTo>
                    <a:pt x="26338" y="3736"/>
                    <a:pt x="26566" y="3705"/>
                    <a:pt x="26798" y="3705"/>
                  </a:cubicBezTo>
                  <a:cubicBezTo>
                    <a:pt x="27030" y="3705"/>
                    <a:pt x="27265" y="3736"/>
                    <a:pt x="27509" y="3796"/>
                  </a:cubicBezTo>
                  <a:cubicBezTo>
                    <a:pt x="27861" y="3884"/>
                    <a:pt x="28241" y="4029"/>
                    <a:pt x="28567" y="4203"/>
                  </a:cubicBezTo>
                  <a:lnTo>
                    <a:pt x="28567" y="4203"/>
                  </a:lnTo>
                  <a:cubicBezTo>
                    <a:pt x="28509" y="4170"/>
                    <a:pt x="28435" y="4120"/>
                    <a:pt x="28360" y="4070"/>
                  </a:cubicBezTo>
                  <a:cubicBezTo>
                    <a:pt x="28117" y="3918"/>
                    <a:pt x="27813" y="3796"/>
                    <a:pt x="27539" y="3736"/>
                  </a:cubicBezTo>
                  <a:cubicBezTo>
                    <a:pt x="27245" y="3662"/>
                    <a:pt x="26950" y="3622"/>
                    <a:pt x="26662" y="3622"/>
                  </a:cubicBezTo>
                  <a:cubicBezTo>
                    <a:pt x="26475" y="3622"/>
                    <a:pt x="26290" y="3639"/>
                    <a:pt x="26110" y="3675"/>
                  </a:cubicBezTo>
                  <a:cubicBezTo>
                    <a:pt x="25472" y="3796"/>
                    <a:pt x="24864" y="3979"/>
                    <a:pt x="24287" y="4252"/>
                  </a:cubicBezTo>
                  <a:cubicBezTo>
                    <a:pt x="23648" y="4526"/>
                    <a:pt x="22949" y="4891"/>
                    <a:pt x="22250" y="5286"/>
                  </a:cubicBezTo>
                  <a:cubicBezTo>
                    <a:pt x="21460" y="5711"/>
                    <a:pt x="20670" y="6015"/>
                    <a:pt x="19819" y="6258"/>
                  </a:cubicBezTo>
                  <a:cubicBezTo>
                    <a:pt x="19269" y="6383"/>
                    <a:pt x="18719" y="6445"/>
                    <a:pt x="18170" y="6445"/>
                  </a:cubicBezTo>
                  <a:cubicBezTo>
                    <a:pt x="17777" y="6445"/>
                    <a:pt x="17384" y="6413"/>
                    <a:pt x="16992" y="6350"/>
                  </a:cubicBezTo>
                  <a:cubicBezTo>
                    <a:pt x="15958" y="6167"/>
                    <a:pt x="14986" y="5833"/>
                    <a:pt x="14043" y="5377"/>
                  </a:cubicBezTo>
                  <a:cubicBezTo>
                    <a:pt x="12128" y="4435"/>
                    <a:pt x="10517" y="3158"/>
                    <a:pt x="8967" y="2185"/>
                  </a:cubicBezTo>
                  <a:cubicBezTo>
                    <a:pt x="7599" y="1243"/>
                    <a:pt x="6080" y="574"/>
                    <a:pt x="4469" y="179"/>
                  </a:cubicBezTo>
                  <a:cubicBezTo>
                    <a:pt x="3938" y="61"/>
                    <a:pt x="3392" y="1"/>
                    <a:pt x="285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940;p61">
              <a:extLst>
                <a:ext uri="{FF2B5EF4-FFF2-40B4-BE49-F238E27FC236}">
                  <a16:creationId xmlns:a16="http://schemas.microsoft.com/office/drawing/2014/main" id="{350F1F77-DFFD-4F52-A9B0-EB72B2DC1145}"/>
                </a:ext>
              </a:extLst>
            </p:cNvPr>
            <p:cNvSpPr/>
            <p:nvPr/>
          </p:nvSpPr>
          <p:spPr>
            <a:xfrm>
              <a:off x="2072150" y="4684250"/>
              <a:ext cx="355250" cy="208225"/>
            </a:xfrm>
            <a:custGeom>
              <a:avLst/>
              <a:gdLst/>
              <a:ahLst/>
              <a:cxnLst/>
              <a:rect l="l" t="t" r="r" b="b"/>
              <a:pathLst>
                <a:path w="14210" h="8329" extrusionOk="0">
                  <a:moveTo>
                    <a:pt x="9771" y="0"/>
                  </a:moveTo>
                  <a:cubicBezTo>
                    <a:pt x="9255" y="244"/>
                    <a:pt x="6853" y="608"/>
                    <a:pt x="6093" y="882"/>
                  </a:cubicBezTo>
                  <a:cubicBezTo>
                    <a:pt x="5425" y="1125"/>
                    <a:pt x="4726" y="1247"/>
                    <a:pt x="4026" y="1247"/>
                  </a:cubicBezTo>
                  <a:cubicBezTo>
                    <a:pt x="3236" y="1247"/>
                    <a:pt x="2446" y="1186"/>
                    <a:pt x="1656" y="1034"/>
                  </a:cubicBezTo>
                  <a:lnTo>
                    <a:pt x="1504" y="973"/>
                  </a:lnTo>
                  <a:cubicBezTo>
                    <a:pt x="1382" y="943"/>
                    <a:pt x="1291" y="912"/>
                    <a:pt x="1169" y="912"/>
                  </a:cubicBezTo>
                  <a:cubicBezTo>
                    <a:pt x="1143" y="910"/>
                    <a:pt x="1117" y="909"/>
                    <a:pt x="1091" y="909"/>
                  </a:cubicBezTo>
                  <a:cubicBezTo>
                    <a:pt x="488" y="909"/>
                    <a:pt x="0" y="1573"/>
                    <a:pt x="379" y="2098"/>
                  </a:cubicBezTo>
                  <a:cubicBezTo>
                    <a:pt x="723" y="2613"/>
                    <a:pt x="2335" y="3291"/>
                    <a:pt x="4428" y="3291"/>
                  </a:cubicBezTo>
                  <a:cubicBezTo>
                    <a:pt x="4556" y="3291"/>
                    <a:pt x="4685" y="3288"/>
                    <a:pt x="4817" y="3283"/>
                  </a:cubicBezTo>
                  <a:lnTo>
                    <a:pt x="4938" y="3283"/>
                  </a:lnTo>
                  <a:cubicBezTo>
                    <a:pt x="6944" y="3283"/>
                    <a:pt x="5090" y="4985"/>
                    <a:pt x="3905" y="5988"/>
                  </a:cubicBezTo>
                  <a:cubicBezTo>
                    <a:pt x="3479" y="6323"/>
                    <a:pt x="3267" y="6870"/>
                    <a:pt x="3327" y="7417"/>
                  </a:cubicBezTo>
                  <a:cubicBezTo>
                    <a:pt x="3327" y="7630"/>
                    <a:pt x="3449" y="7812"/>
                    <a:pt x="3601" y="7934"/>
                  </a:cubicBezTo>
                  <a:cubicBezTo>
                    <a:pt x="3730" y="8010"/>
                    <a:pt x="3935" y="8038"/>
                    <a:pt x="4170" y="8038"/>
                  </a:cubicBezTo>
                  <a:cubicBezTo>
                    <a:pt x="4876" y="8038"/>
                    <a:pt x="5850" y="7782"/>
                    <a:pt x="5850" y="7782"/>
                  </a:cubicBezTo>
                  <a:lnTo>
                    <a:pt x="6914" y="8329"/>
                  </a:lnTo>
                  <a:lnTo>
                    <a:pt x="12993" y="8329"/>
                  </a:lnTo>
                  <a:lnTo>
                    <a:pt x="14209" y="7326"/>
                  </a:lnTo>
                  <a:lnTo>
                    <a:pt x="9771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941;p61">
              <a:extLst>
                <a:ext uri="{FF2B5EF4-FFF2-40B4-BE49-F238E27FC236}">
                  <a16:creationId xmlns:a16="http://schemas.microsoft.com/office/drawing/2014/main" id="{7DCC9895-20C6-4224-9107-CD3FC4923B05}"/>
                </a:ext>
              </a:extLst>
            </p:cNvPr>
            <p:cNvSpPr/>
            <p:nvPr/>
          </p:nvSpPr>
          <p:spPr>
            <a:xfrm>
              <a:off x="1596800" y="3828625"/>
              <a:ext cx="37250" cy="1028150"/>
            </a:xfrm>
            <a:custGeom>
              <a:avLst/>
              <a:gdLst/>
              <a:ahLst/>
              <a:cxnLst/>
              <a:rect l="l" t="t" r="r" b="b"/>
              <a:pathLst>
                <a:path w="1490" h="41126" extrusionOk="0">
                  <a:moveTo>
                    <a:pt x="1490" y="0"/>
                  </a:moveTo>
                  <a:cubicBezTo>
                    <a:pt x="1490" y="304"/>
                    <a:pt x="1460" y="699"/>
                    <a:pt x="1460" y="1216"/>
                  </a:cubicBezTo>
                  <a:cubicBezTo>
                    <a:pt x="1460" y="2280"/>
                    <a:pt x="1429" y="3799"/>
                    <a:pt x="1368" y="5654"/>
                  </a:cubicBezTo>
                  <a:cubicBezTo>
                    <a:pt x="1277" y="9423"/>
                    <a:pt x="1125" y="14620"/>
                    <a:pt x="882" y="20365"/>
                  </a:cubicBezTo>
                  <a:cubicBezTo>
                    <a:pt x="669" y="26079"/>
                    <a:pt x="426" y="31247"/>
                    <a:pt x="274" y="35016"/>
                  </a:cubicBezTo>
                  <a:cubicBezTo>
                    <a:pt x="213" y="36900"/>
                    <a:pt x="152" y="38420"/>
                    <a:pt x="92" y="39484"/>
                  </a:cubicBezTo>
                  <a:cubicBezTo>
                    <a:pt x="72" y="39821"/>
                    <a:pt x="65" y="40107"/>
                    <a:pt x="63" y="40349"/>
                  </a:cubicBezTo>
                  <a:lnTo>
                    <a:pt x="63" y="40349"/>
                  </a:lnTo>
                  <a:cubicBezTo>
                    <a:pt x="82" y="40107"/>
                    <a:pt x="102" y="39821"/>
                    <a:pt x="122" y="39484"/>
                  </a:cubicBezTo>
                  <a:cubicBezTo>
                    <a:pt x="183" y="38420"/>
                    <a:pt x="274" y="36900"/>
                    <a:pt x="365" y="35046"/>
                  </a:cubicBezTo>
                  <a:cubicBezTo>
                    <a:pt x="578" y="31277"/>
                    <a:pt x="821" y="26110"/>
                    <a:pt x="1034" y="20365"/>
                  </a:cubicBezTo>
                  <a:cubicBezTo>
                    <a:pt x="1277" y="14620"/>
                    <a:pt x="1429" y="9423"/>
                    <a:pt x="1460" y="5654"/>
                  </a:cubicBezTo>
                  <a:cubicBezTo>
                    <a:pt x="1490" y="3799"/>
                    <a:pt x="1490" y="2280"/>
                    <a:pt x="1490" y="1216"/>
                  </a:cubicBezTo>
                  <a:lnTo>
                    <a:pt x="1490" y="0"/>
                  </a:lnTo>
                  <a:close/>
                  <a:moveTo>
                    <a:pt x="63" y="40349"/>
                  </a:moveTo>
                  <a:lnTo>
                    <a:pt x="63" y="40349"/>
                  </a:lnTo>
                  <a:cubicBezTo>
                    <a:pt x="52" y="40478"/>
                    <a:pt x="41" y="40594"/>
                    <a:pt x="31" y="40700"/>
                  </a:cubicBezTo>
                  <a:lnTo>
                    <a:pt x="1" y="41004"/>
                  </a:lnTo>
                  <a:cubicBezTo>
                    <a:pt x="31" y="41034"/>
                    <a:pt x="31" y="41064"/>
                    <a:pt x="61" y="41125"/>
                  </a:cubicBezTo>
                  <a:cubicBezTo>
                    <a:pt x="31" y="41064"/>
                    <a:pt x="31" y="41034"/>
                    <a:pt x="61" y="41004"/>
                  </a:cubicBezTo>
                  <a:lnTo>
                    <a:pt x="61" y="40700"/>
                  </a:lnTo>
                  <a:cubicBezTo>
                    <a:pt x="61" y="40594"/>
                    <a:pt x="61" y="40478"/>
                    <a:pt x="63" y="4034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942;p61">
              <a:extLst>
                <a:ext uri="{FF2B5EF4-FFF2-40B4-BE49-F238E27FC236}">
                  <a16:creationId xmlns:a16="http://schemas.microsoft.com/office/drawing/2014/main" id="{0228CA34-0F2E-48A7-8946-D6565D4E6C64}"/>
                </a:ext>
              </a:extLst>
            </p:cNvPr>
            <p:cNvSpPr/>
            <p:nvPr/>
          </p:nvSpPr>
          <p:spPr>
            <a:xfrm>
              <a:off x="2000300" y="3503375"/>
              <a:ext cx="74500" cy="1370875"/>
            </a:xfrm>
            <a:custGeom>
              <a:avLst/>
              <a:gdLst/>
              <a:ahLst/>
              <a:cxnLst/>
              <a:rect l="l" t="t" r="r" b="b"/>
              <a:pathLst>
                <a:path w="2980" h="54835" extrusionOk="0">
                  <a:moveTo>
                    <a:pt x="2949" y="1"/>
                  </a:moveTo>
                  <a:cubicBezTo>
                    <a:pt x="2949" y="1"/>
                    <a:pt x="2949" y="31"/>
                    <a:pt x="2949" y="153"/>
                  </a:cubicBezTo>
                  <a:cubicBezTo>
                    <a:pt x="2979" y="92"/>
                    <a:pt x="2979" y="62"/>
                    <a:pt x="2949" y="1"/>
                  </a:cubicBezTo>
                  <a:close/>
                  <a:moveTo>
                    <a:pt x="2949" y="153"/>
                  </a:moveTo>
                  <a:cubicBezTo>
                    <a:pt x="2919" y="244"/>
                    <a:pt x="2919" y="396"/>
                    <a:pt x="2888" y="548"/>
                  </a:cubicBezTo>
                  <a:cubicBezTo>
                    <a:pt x="2858" y="943"/>
                    <a:pt x="2827" y="1460"/>
                    <a:pt x="2767" y="2159"/>
                  </a:cubicBezTo>
                  <a:cubicBezTo>
                    <a:pt x="2645" y="3557"/>
                    <a:pt x="2463" y="5563"/>
                    <a:pt x="2250" y="8025"/>
                  </a:cubicBezTo>
                  <a:cubicBezTo>
                    <a:pt x="1824" y="12980"/>
                    <a:pt x="1156" y="19819"/>
                    <a:pt x="609" y="27387"/>
                  </a:cubicBezTo>
                  <a:cubicBezTo>
                    <a:pt x="335" y="31156"/>
                    <a:pt x="183" y="34773"/>
                    <a:pt x="92" y="38056"/>
                  </a:cubicBezTo>
                  <a:cubicBezTo>
                    <a:pt x="61" y="38877"/>
                    <a:pt x="31" y="39667"/>
                    <a:pt x="31" y="40457"/>
                  </a:cubicBezTo>
                  <a:lnTo>
                    <a:pt x="31" y="42737"/>
                  </a:lnTo>
                  <a:cubicBezTo>
                    <a:pt x="1" y="44196"/>
                    <a:pt x="61" y="45564"/>
                    <a:pt x="61" y="46810"/>
                  </a:cubicBezTo>
                  <a:cubicBezTo>
                    <a:pt x="61" y="48056"/>
                    <a:pt x="153" y="49181"/>
                    <a:pt x="183" y="50153"/>
                  </a:cubicBezTo>
                  <a:cubicBezTo>
                    <a:pt x="213" y="51156"/>
                    <a:pt x="274" y="52008"/>
                    <a:pt x="305" y="52676"/>
                  </a:cubicBezTo>
                  <a:lnTo>
                    <a:pt x="426" y="54287"/>
                  </a:lnTo>
                  <a:cubicBezTo>
                    <a:pt x="426" y="53922"/>
                    <a:pt x="396" y="53375"/>
                    <a:pt x="365" y="52676"/>
                  </a:cubicBezTo>
                  <a:cubicBezTo>
                    <a:pt x="335" y="52008"/>
                    <a:pt x="274" y="51126"/>
                    <a:pt x="244" y="50153"/>
                  </a:cubicBezTo>
                  <a:cubicBezTo>
                    <a:pt x="244" y="49181"/>
                    <a:pt x="183" y="48056"/>
                    <a:pt x="183" y="46810"/>
                  </a:cubicBezTo>
                  <a:cubicBezTo>
                    <a:pt x="183" y="45564"/>
                    <a:pt x="153" y="44196"/>
                    <a:pt x="183" y="42737"/>
                  </a:cubicBezTo>
                  <a:cubicBezTo>
                    <a:pt x="213" y="41977"/>
                    <a:pt x="183" y="41248"/>
                    <a:pt x="213" y="40457"/>
                  </a:cubicBezTo>
                  <a:cubicBezTo>
                    <a:pt x="213" y="39697"/>
                    <a:pt x="274" y="38877"/>
                    <a:pt x="274" y="38056"/>
                  </a:cubicBezTo>
                  <a:cubicBezTo>
                    <a:pt x="365" y="34773"/>
                    <a:pt x="548" y="31187"/>
                    <a:pt x="821" y="27387"/>
                  </a:cubicBezTo>
                  <a:cubicBezTo>
                    <a:pt x="1338" y="19819"/>
                    <a:pt x="2007" y="12980"/>
                    <a:pt x="2402" y="8025"/>
                  </a:cubicBezTo>
                  <a:cubicBezTo>
                    <a:pt x="2584" y="5563"/>
                    <a:pt x="2767" y="3557"/>
                    <a:pt x="2827" y="2159"/>
                  </a:cubicBezTo>
                  <a:cubicBezTo>
                    <a:pt x="2888" y="1490"/>
                    <a:pt x="2919" y="943"/>
                    <a:pt x="2949" y="578"/>
                  </a:cubicBezTo>
                  <a:lnTo>
                    <a:pt x="2949" y="153"/>
                  </a:lnTo>
                  <a:close/>
                  <a:moveTo>
                    <a:pt x="426" y="54287"/>
                  </a:moveTo>
                  <a:lnTo>
                    <a:pt x="426" y="54713"/>
                  </a:lnTo>
                  <a:cubicBezTo>
                    <a:pt x="426" y="54743"/>
                    <a:pt x="457" y="54804"/>
                    <a:pt x="457" y="54834"/>
                  </a:cubicBezTo>
                  <a:cubicBezTo>
                    <a:pt x="457" y="54804"/>
                    <a:pt x="457" y="54743"/>
                    <a:pt x="457" y="54713"/>
                  </a:cubicBezTo>
                  <a:cubicBezTo>
                    <a:pt x="457" y="54591"/>
                    <a:pt x="426" y="54470"/>
                    <a:pt x="426" y="5428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943;p61">
              <a:extLst>
                <a:ext uri="{FF2B5EF4-FFF2-40B4-BE49-F238E27FC236}">
                  <a16:creationId xmlns:a16="http://schemas.microsoft.com/office/drawing/2014/main" id="{85FA184C-B47D-4042-98B1-480797C60F5C}"/>
                </a:ext>
              </a:extLst>
            </p:cNvPr>
            <p:cNvSpPr/>
            <p:nvPr/>
          </p:nvSpPr>
          <p:spPr>
            <a:xfrm>
              <a:off x="2068700" y="3937650"/>
              <a:ext cx="28900" cy="26525"/>
            </a:xfrm>
            <a:custGeom>
              <a:avLst/>
              <a:gdLst/>
              <a:ahLst/>
              <a:cxnLst/>
              <a:rect l="l" t="t" r="r" b="b"/>
              <a:pathLst>
                <a:path w="1156" h="1061" extrusionOk="0">
                  <a:moveTo>
                    <a:pt x="627" y="1"/>
                  </a:moveTo>
                  <a:cubicBezTo>
                    <a:pt x="547" y="1"/>
                    <a:pt x="502" y="31"/>
                    <a:pt x="517" y="46"/>
                  </a:cubicBezTo>
                  <a:cubicBezTo>
                    <a:pt x="517" y="77"/>
                    <a:pt x="699" y="46"/>
                    <a:pt x="821" y="229"/>
                  </a:cubicBezTo>
                  <a:cubicBezTo>
                    <a:pt x="912" y="350"/>
                    <a:pt x="943" y="472"/>
                    <a:pt x="943" y="594"/>
                  </a:cubicBezTo>
                  <a:cubicBezTo>
                    <a:pt x="872" y="771"/>
                    <a:pt x="708" y="865"/>
                    <a:pt x="548" y="865"/>
                  </a:cubicBezTo>
                  <a:cubicBezTo>
                    <a:pt x="433" y="865"/>
                    <a:pt x="320" y="817"/>
                    <a:pt x="243" y="715"/>
                  </a:cubicBezTo>
                  <a:cubicBezTo>
                    <a:pt x="183" y="594"/>
                    <a:pt x="183" y="442"/>
                    <a:pt x="243" y="320"/>
                  </a:cubicBezTo>
                  <a:cubicBezTo>
                    <a:pt x="335" y="107"/>
                    <a:pt x="487" y="77"/>
                    <a:pt x="487" y="46"/>
                  </a:cubicBezTo>
                  <a:cubicBezTo>
                    <a:pt x="487" y="39"/>
                    <a:pt x="473" y="33"/>
                    <a:pt x="451" y="33"/>
                  </a:cubicBezTo>
                  <a:cubicBezTo>
                    <a:pt x="384" y="33"/>
                    <a:pt x="236" y="84"/>
                    <a:pt x="122" y="290"/>
                  </a:cubicBezTo>
                  <a:cubicBezTo>
                    <a:pt x="31" y="442"/>
                    <a:pt x="0" y="624"/>
                    <a:pt x="91" y="776"/>
                  </a:cubicBezTo>
                  <a:cubicBezTo>
                    <a:pt x="209" y="971"/>
                    <a:pt x="393" y="1061"/>
                    <a:pt x="575" y="1061"/>
                  </a:cubicBezTo>
                  <a:cubicBezTo>
                    <a:pt x="817" y="1061"/>
                    <a:pt x="1055" y="902"/>
                    <a:pt x="1125" y="624"/>
                  </a:cubicBezTo>
                  <a:cubicBezTo>
                    <a:pt x="1155" y="442"/>
                    <a:pt x="1064" y="259"/>
                    <a:pt x="943" y="138"/>
                  </a:cubicBezTo>
                  <a:cubicBezTo>
                    <a:pt x="821" y="31"/>
                    <a:pt x="707" y="1"/>
                    <a:pt x="6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944;p61">
              <a:extLst>
                <a:ext uri="{FF2B5EF4-FFF2-40B4-BE49-F238E27FC236}">
                  <a16:creationId xmlns:a16="http://schemas.microsoft.com/office/drawing/2014/main" id="{3B8B3C38-A22F-4F78-A54B-993A87793170}"/>
                </a:ext>
              </a:extLst>
            </p:cNvPr>
            <p:cNvSpPr/>
            <p:nvPr/>
          </p:nvSpPr>
          <p:spPr>
            <a:xfrm>
              <a:off x="2042100" y="4363950"/>
              <a:ext cx="28900" cy="26650"/>
            </a:xfrm>
            <a:custGeom>
              <a:avLst/>
              <a:gdLst/>
              <a:ahLst/>
              <a:cxnLst/>
              <a:rect l="l" t="t" r="r" b="b"/>
              <a:pathLst>
                <a:path w="1156" h="1066" extrusionOk="0">
                  <a:moveTo>
                    <a:pt x="627" y="1"/>
                  </a:moveTo>
                  <a:cubicBezTo>
                    <a:pt x="548" y="1"/>
                    <a:pt x="502" y="31"/>
                    <a:pt x="517" y="46"/>
                  </a:cubicBezTo>
                  <a:cubicBezTo>
                    <a:pt x="517" y="77"/>
                    <a:pt x="700" y="46"/>
                    <a:pt x="821" y="259"/>
                  </a:cubicBezTo>
                  <a:cubicBezTo>
                    <a:pt x="912" y="350"/>
                    <a:pt x="943" y="472"/>
                    <a:pt x="943" y="593"/>
                  </a:cubicBezTo>
                  <a:cubicBezTo>
                    <a:pt x="890" y="788"/>
                    <a:pt x="723" y="900"/>
                    <a:pt x="558" y="900"/>
                  </a:cubicBezTo>
                  <a:cubicBezTo>
                    <a:pt x="439" y="900"/>
                    <a:pt x="320" y="842"/>
                    <a:pt x="244" y="715"/>
                  </a:cubicBezTo>
                  <a:cubicBezTo>
                    <a:pt x="183" y="593"/>
                    <a:pt x="183" y="472"/>
                    <a:pt x="244" y="350"/>
                  </a:cubicBezTo>
                  <a:cubicBezTo>
                    <a:pt x="335" y="107"/>
                    <a:pt x="487" y="77"/>
                    <a:pt x="487" y="46"/>
                  </a:cubicBezTo>
                  <a:cubicBezTo>
                    <a:pt x="487" y="39"/>
                    <a:pt x="473" y="33"/>
                    <a:pt x="451" y="33"/>
                  </a:cubicBezTo>
                  <a:cubicBezTo>
                    <a:pt x="382" y="33"/>
                    <a:pt x="228" y="84"/>
                    <a:pt x="92" y="289"/>
                  </a:cubicBezTo>
                  <a:cubicBezTo>
                    <a:pt x="31" y="441"/>
                    <a:pt x="0" y="624"/>
                    <a:pt x="92" y="806"/>
                  </a:cubicBezTo>
                  <a:cubicBezTo>
                    <a:pt x="192" y="956"/>
                    <a:pt x="353" y="1065"/>
                    <a:pt x="543" y="1065"/>
                  </a:cubicBezTo>
                  <a:cubicBezTo>
                    <a:pt x="584" y="1065"/>
                    <a:pt x="626" y="1060"/>
                    <a:pt x="669" y="1049"/>
                  </a:cubicBezTo>
                  <a:cubicBezTo>
                    <a:pt x="882" y="1019"/>
                    <a:pt x="1095" y="837"/>
                    <a:pt x="1125" y="624"/>
                  </a:cubicBezTo>
                  <a:cubicBezTo>
                    <a:pt x="1155" y="441"/>
                    <a:pt x="1064" y="259"/>
                    <a:pt x="943" y="138"/>
                  </a:cubicBezTo>
                  <a:cubicBezTo>
                    <a:pt x="821" y="31"/>
                    <a:pt x="707" y="1"/>
                    <a:pt x="6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945;p61">
              <a:extLst>
                <a:ext uri="{FF2B5EF4-FFF2-40B4-BE49-F238E27FC236}">
                  <a16:creationId xmlns:a16="http://schemas.microsoft.com/office/drawing/2014/main" id="{74ECD5F1-2223-434D-A500-BCD7A260CD4B}"/>
                </a:ext>
              </a:extLst>
            </p:cNvPr>
            <p:cNvSpPr/>
            <p:nvPr/>
          </p:nvSpPr>
          <p:spPr>
            <a:xfrm>
              <a:off x="2524625" y="4433475"/>
              <a:ext cx="212050" cy="224975"/>
            </a:xfrm>
            <a:custGeom>
              <a:avLst/>
              <a:gdLst/>
              <a:ahLst/>
              <a:cxnLst/>
              <a:rect l="l" t="t" r="r" b="b"/>
              <a:pathLst>
                <a:path w="8482" h="8999" extrusionOk="0">
                  <a:moveTo>
                    <a:pt x="1" y="1"/>
                  </a:moveTo>
                  <a:cubicBezTo>
                    <a:pt x="1" y="1"/>
                    <a:pt x="183" y="62"/>
                    <a:pt x="457" y="244"/>
                  </a:cubicBezTo>
                  <a:cubicBezTo>
                    <a:pt x="821" y="487"/>
                    <a:pt x="1156" y="822"/>
                    <a:pt x="1429" y="1217"/>
                  </a:cubicBezTo>
                  <a:cubicBezTo>
                    <a:pt x="1794" y="1794"/>
                    <a:pt x="2068" y="2402"/>
                    <a:pt x="2250" y="3071"/>
                  </a:cubicBezTo>
                  <a:cubicBezTo>
                    <a:pt x="2493" y="3892"/>
                    <a:pt x="2797" y="4682"/>
                    <a:pt x="3192" y="5442"/>
                  </a:cubicBezTo>
                  <a:cubicBezTo>
                    <a:pt x="3983" y="6779"/>
                    <a:pt x="5198" y="7843"/>
                    <a:pt x="6627" y="8481"/>
                  </a:cubicBezTo>
                  <a:cubicBezTo>
                    <a:pt x="7052" y="8694"/>
                    <a:pt x="7508" y="8816"/>
                    <a:pt x="7964" y="8937"/>
                  </a:cubicBezTo>
                  <a:cubicBezTo>
                    <a:pt x="8116" y="8968"/>
                    <a:pt x="8299" y="8968"/>
                    <a:pt x="8481" y="8998"/>
                  </a:cubicBezTo>
                  <a:cubicBezTo>
                    <a:pt x="7843" y="8846"/>
                    <a:pt x="7265" y="8633"/>
                    <a:pt x="6688" y="8390"/>
                  </a:cubicBezTo>
                  <a:cubicBezTo>
                    <a:pt x="5290" y="7721"/>
                    <a:pt x="4134" y="6688"/>
                    <a:pt x="3375" y="5351"/>
                  </a:cubicBezTo>
                  <a:cubicBezTo>
                    <a:pt x="2979" y="4621"/>
                    <a:pt x="2675" y="3831"/>
                    <a:pt x="2432" y="3040"/>
                  </a:cubicBezTo>
                  <a:cubicBezTo>
                    <a:pt x="2220" y="2341"/>
                    <a:pt x="1916" y="1703"/>
                    <a:pt x="1520" y="1126"/>
                  </a:cubicBezTo>
                  <a:cubicBezTo>
                    <a:pt x="1247" y="730"/>
                    <a:pt x="913" y="396"/>
                    <a:pt x="487" y="183"/>
                  </a:cubicBezTo>
                  <a:cubicBezTo>
                    <a:pt x="365" y="123"/>
                    <a:pt x="244" y="62"/>
                    <a:pt x="122" y="31"/>
                  </a:cubicBezTo>
                  <a:cubicBezTo>
                    <a:pt x="92" y="1"/>
                    <a:pt x="61" y="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01C95432-31AE-440B-A345-032BE2349C73}"/>
              </a:ext>
            </a:extLst>
          </p:cNvPr>
          <p:cNvGrpSpPr/>
          <p:nvPr/>
        </p:nvGrpSpPr>
        <p:grpSpPr>
          <a:xfrm>
            <a:off x="780960" y="1082040"/>
            <a:ext cx="1364186" cy="1640929"/>
            <a:chOff x="8141265" y="646151"/>
            <a:chExt cx="610021" cy="739661"/>
          </a:xfrm>
        </p:grpSpPr>
        <p:sp>
          <p:nvSpPr>
            <p:cNvPr id="198" name="Google Shape;3316;p76">
              <a:extLst>
                <a:ext uri="{FF2B5EF4-FFF2-40B4-BE49-F238E27FC236}">
                  <a16:creationId xmlns:a16="http://schemas.microsoft.com/office/drawing/2014/main" id="{46D232EE-0E90-401F-8A6E-50B9F15247A5}"/>
                </a:ext>
              </a:extLst>
            </p:cNvPr>
            <p:cNvSpPr/>
            <p:nvPr/>
          </p:nvSpPr>
          <p:spPr>
            <a:xfrm>
              <a:off x="8617214" y="830072"/>
              <a:ext cx="33242" cy="27174"/>
            </a:xfrm>
            <a:custGeom>
              <a:avLst/>
              <a:gdLst/>
              <a:ahLst/>
              <a:cxnLst/>
              <a:rect l="l" t="t" r="r" b="b"/>
              <a:pathLst>
                <a:path w="3435" h="2808" extrusionOk="0">
                  <a:moveTo>
                    <a:pt x="2398" y="0"/>
                  </a:moveTo>
                  <a:cubicBezTo>
                    <a:pt x="1980" y="0"/>
                    <a:pt x="1596" y="385"/>
                    <a:pt x="1702" y="874"/>
                  </a:cubicBezTo>
                  <a:cubicBezTo>
                    <a:pt x="1125" y="844"/>
                    <a:pt x="608" y="570"/>
                    <a:pt x="243" y="114"/>
                  </a:cubicBezTo>
                  <a:lnTo>
                    <a:pt x="243" y="114"/>
                  </a:lnTo>
                  <a:cubicBezTo>
                    <a:pt x="61" y="449"/>
                    <a:pt x="152" y="874"/>
                    <a:pt x="456" y="1057"/>
                  </a:cubicBezTo>
                  <a:cubicBezTo>
                    <a:pt x="365" y="1057"/>
                    <a:pt x="243" y="1026"/>
                    <a:pt x="152" y="965"/>
                  </a:cubicBezTo>
                  <a:lnTo>
                    <a:pt x="152" y="965"/>
                  </a:lnTo>
                  <a:cubicBezTo>
                    <a:pt x="152" y="1330"/>
                    <a:pt x="395" y="1604"/>
                    <a:pt x="730" y="1665"/>
                  </a:cubicBezTo>
                  <a:cubicBezTo>
                    <a:pt x="669" y="1680"/>
                    <a:pt x="608" y="1687"/>
                    <a:pt x="551" y="1687"/>
                  </a:cubicBezTo>
                  <a:cubicBezTo>
                    <a:pt x="494" y="1687"/>
                    <a:pt x="441" y="1680"/>
                    <a:pt x="395" y="1665"/>
                  </a:cubicBezTo>
                  <a:lnTo>
                    <a:pt x="395" y="1665"/>
                  </a:lnTo>
                  <a:cubicBezTo>
                    <a:pt x="487" y="1969"/>
                    <a:pt x="760" y="2151"/>
                    <a:pt x="1064" y="2181"/>
                  </a:cubicBezTo>
                  <a:cubicBezTo>
                    <a:pt x="791" y="2372"/>
                    <a:pt x="469" y="2490"/>
                    <a:pt x="120" y="2490"/>
                  </a:cubicBezTo>
                  <a:cubicBezTo>
                    <a:pt x="81" y="2490"/>
                    <a:pt x="41" y="2488"/>
                    <a:pt x="0" y="2485"/>
                  </a:cubicBezTo>
                  <a:lnTo>
                    <a:pt x="0" y="2485"/>
                  </a:lnTo>
                  <a:cubicBezTo>
                    <a:pt x="345" y="2707"/>
                    <a:pt x="716" y="2808"/>
                    <a:pt x="1078" y="2808"/>
                  </a:cubicBezTo>
                  <a:cubicBezTo>
                    <a:pt x="2154" y="2808"/>
                    <a:pt x="3146" y="1920"/>
                    <a:pt x="3101" y="692"/>
                  </a:cubicBezTo>
                  <a:cubicBezTo>
                    <a:pt x="3222" y="601"/>
                    <a:pt x="3344" y="479"/>
                    <a:pt x="3435" y="327"/>
                  </a:cubicBezTo>
                  <a:lnTo>
                    <a:pt x="3435" y="327"/>
                  </a:lnTo>
                  <a:cubicBezTo>
                    <a:pt x="3313" y="388"/>
                    <a:pt x="3192" y="418"/>
                    <a:pt x="3040" y="418"/>
                  </a:cubicBezTo>
                  <a:cubicBezTo>
                    <a:pt x="3192" y="358"/>
                    <a:pt x="3283" y="206"/>
                    <a:pt x="3344" y="54"/>
                  </a:cubicBezTo>
                  <a:lnTo>
                    <a:pt x="3344" y="54"/>
                  </a:lnTo>
                  <a:cubicBezTo>
                    <a:pt x="3222" y="145"/>
                    <a:pt x="3070" y="175"/>
                    <a:pt x="2918" y="236"/>
                  </a:cubicBezTo>
                  <a:cubicBezTo>
                    <a:pt x="2763" y="72"/>
                    <a:pt x="2577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318;p76">
              <a:extLst>
                <a:ext uri="{FF2B5EF4-FFF2-40B4-BE49-F238E27FC236}">
                  <a16:creationId xmlns:a16="http://schemas.microsoft.com/office/drawing/2014/main" id="{41ECE3BD-C400-45F1-BCF7-9EF6E334D179}"/>
                </a:ext>
              </a:extLst>
            </p:cNvPr>
            <p:cNvSpPr/>
            <p:nvPr/>
          </p:nvSpPr>
          <p:spPr>
            <a:xfrm>
              <a:off x="8523081" y="759106"/>
              <a:ext cx="24426" cy="53836"/>
            </a:xfrm>
            <a:custGeom>
              <a:avLst/>
              <a:gdLst/>
              <a:ahLst/>
              <a:cxnLst/>
              <a:rect l="l" t="t" r="r" b="b"/>
              <a:pathLst>
                <a:path w="2524" h="5563" extrusionOk="0">
                  <a:moveTo>
                    <a:pt x="1764" y="0"/>
                  </a:moveTo>
                  <a:cubicBezTo>
                    <a:pt x="943" y="0"/>
                    <a:pt x="578" y="396"/>
                    <a:pt x="578" y="1064"/>
                  </a:cubicBezTo>
                  <a:lnTo>
                    <a:pt x="578" y="1824"/>
                  </a:lnTo>
                  <a:lnTo>
                    <a:pt x="1" y="1824"/>
                  </a:lnTo>
                  <a:lnTo>
                    <a:pt x="1" y="2766"/>
                  </a:lnTo>
                  <a:lnTo>
                    <a:pt x="578" y="2766"/>
                  </a:lnTo>
                  <a:lnTo>
                    <a:pt x="548" y="5563"/>
                  </a:lnTo>
                  <a:lnTo>
                    <a:pt x="1672" y="5563"/>
                  </a:lnTo>
                  <a:lnTo>
                    <a:pt x="1672" y="2766"/>
                  </a:lnTo>
                  <a:lnTo>
                    <a:pt x="2432" y="2766"/>
                  </a:lnTo>
                  <a:lnTo>
                    <a:pt x="2523" y="1824"/>
                  </a:lnTo>
                  <a:lnTo>
                    <a:pt x="1672" y="1824"/>
                  </a:lnTo>
                  <a:lnTo>
                    <a:pt x="1672" y="1277"/>
                  </a:lnTo>
                  <a:cubicBezTo>
                    <a:pt x="1672" y="1064"/>
                    <a:pt x="1703" y="973"/>
                    <a:pt x="1916" y="973"/>
                  </a:cubicBezTo>
                  <a:lnTo>
                    <a:pt x="2523" y="973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320;p76">
              <a:extLst>
                <a:ext uri="{FF2B5EF4-FFF2-40B4-BE49-F238E27FC236}">
                  <a16:creationId xmlns:a16="http://schemas.microsoft.com/office/drawing/2014/main" id="{1144DA63-9D7B-4820-839D-05B8077B0367}"/>
                </a:ext>
              </a:extLst>
            </p:cNvPr>
            <p:cNvSpPr/>
            <p:nvPr/>
          </p:nvSpPr>
          <p:spPr>
            <a:xfrm>
              <a:off x="8607798" y="646151"/>
              <a:ext cx="52365" cy="67268"/>
            </a:xfrm>
            <a:custGeom>
              <a:avLst/>
              <a:gdLst/>
              <a:ahLst/>
              <a:cxnLst/>
              <a:rect l="l" t="t" r="r" b="b"/>
              <a:pathLst>
                <a:path w="5411" h="6951" extrusionOk="0">
                  <a:moveTo>
                    <a:pt x="2888" y="1"/>
                  </a:moveTo>
                  <a:cubicBezTo>
                    <a:pt x="1004" y="1"/>
                    <a:pt x="31" y="1368"/>
                    <a:pt x="31" y="2493"/>
                  </a:cubicBezTo>
                  <a:cubicBezTo>
                    <a:pt x="1" y="3162"/>
                    <a:pt x="305" y="3770"/>
                    <a:pt x="821" y="4013"/>
                  </a:cubicBezTo>
                  <a:cubicBezTo>
                    <a:pt x="837" y="4018"/>
                    <a:pt x="854" y="4021"/>
                    <a:pt x="869" y="4021"/>
                  </a:cubicBezTo>
                  <a:cubicBezTo>
                    <a:pt x="943" y="4021"/>
                    <a:pt x="1009" y="3966"/>
                    <a:pt x="1034" y="3891"/>
                  </a:cubicBezTo>
                  <a:lnTo>
                    <a:pt x="1125" y="3587"/>
                  </a:lnTo>
                  <a:cubicBezTo>
                    <a:pt x="1156" y="3496"/>
                    <a:pt x="1125" y="3405"/>
                    <a:pt x="1064" y="3374"/>
                  </a:cubicBezTo>
                  <a:cubicBezTo>
                    <a:pt x="882" y="3131"/>
                    <a:pt x="760" y="2858"/>
                    <a:pt x="791" y="2584"/>
                  </a:cubicBezTo>
                  <a:cubicBezTo>
                    <a:pt x="791" y="1509"/>
                    <a:pt x="1642" y="668"/>
                    <a:pt x="2710" y="668"/>
                  </a:cubicBezTo>
                  <a:cubicBezTo>
                    <a:pt x="2729" y="668"/>
                    <a:pt x="2748" y="669"/>
                    <a:pt x="2767" y="669"/>
                  </a:cubicBezTo>
                  <a:cubicBezTo>
                    <a:pt x="3830" y="669"/>
                    <a:pt x="4408" y="1338"/>
                    <a:pt x="4408" y="2189"/>
                  </a:cubicBezTo>
                  <a:cubicBezTo>
                    <a:pt x="4408" y="3344"/>
                    <a:pt x="3891" y="4317"/>
                    <a:pt x="3162" y="4317"/>
                  </a:cubicBezTo>
                  <a:cubicBezTo>
                    <a:pt x="3146" y="4318"/>
                    <a:pt x="3131" y="4318"/>
                    <a:pt x="3116" y="4318"/>
                  </a:cubicBezTo>
                  <a:cubicBezTo>
                    <a:pt x="2715" y="4318"/>
                    <a:pt x="2436" y="3938"/>
                    <a:pt x="2523" y="3557"/>
                  </a:cubicBezTo>
                  <a:cubicBezTo>
                    <a:pt x="2675" y="3101"/>
                    <a:pt x="2797" y="2615"/>
                    <a:pt x="2858" y="2128"/>
                  </a:cubicBezTo>
                  <a:cubicBezTo>
                    <a:pt x="2916" y="1838"/>
                    <a:pt x="2670" y="1549"/>
                    <a:pt x="2383" y="1549"/>
                  </a:cubicBezTo>
                  <a:cubicBezTo>
                    <a:pt x="2369" y="1549"/>
                    <a:pt x="2355" y="1549"/>
                    <a:pt x="2341" y="1551"/>
                  </a:cubicBezTo>
                  <a:cubicBezTo>
                    <a:pt x="1915" y="1551"/>
                    <a:pt x="1581" y="1976"/>
                    <a:pt x="1581" y="2584"/>
                  </a:cubicBezTo>
                  <a:cubicBezTo>
                    <a:pt x="1581" y="2797"/>
                    <a:pt x="1612" y="3010"/>
                    <a:pt x="1703" y="3222"/>
                  </a:cubicBezTo>
                  <a:cubicBezTo>
                    <a:pt x="1703" y="3222"/>
                    <a:pt x="1277" y="5046"/>
                    <a:pt x="1186" y="5381"/>
                  </a:cubicBezTo>
                  <a:cubicBezTo>
                    <a:pt x="1095" y="5897"/>
                    <a:pt x="1095" y="6414"/>
                    <a:pt x="1186" y="6900"/>
                  </a:cubicBezTo>
                  <a:cubicBezTo>
                    <a:pt x="1186" y="6936"/>
                    <a:pt x="1207" y="6951"/>
                    <a:pt x="1230" y="6951"/>
                  </a:cubicBezTo>
                  <a:cubicBezTo>
                    <a:pt x="1247" y="6951"/>
                    <a:pt x="1265" y="6943"/>
                    <a:pt x="1277" y="6931"/>
                  </a:cubicBezTo>
                  <a:cubicBezTo>
                    <a:pt x="1612" y="6536"/>
                    <a:pt x="1855" y="6110"/>
                    <a:pt x="2007" y="5624"/>
                  </a:cubicBezTo>
                  <a:cubicBezTo>
                    <a:pt x="2067" y="5441"/>
                    <a:pt x="2280" y="4530"/>
                    <a:pt x="2280" y="4530"/>
                  </a:cubicBezTo>
                  <a:cubicBezTo>
                    <a:pt x="2479" y="4814"/>
                    <a:pt x="2839" y="5019"/>
                    <a:pt x="3183" y="5019"/>
                  </a:cubicBezTo>
                  <a:cubicBezTo>
                    <a:pt x="3206" y="5019"/>
                    <a:pt x="3230" y="5018"/>
                    <a:pt x="3253" y="5016"/>
                  </a:cubicBezTo>
                  <a:cubicBezTo>
                    <a:pt x="4560" y="5016"/>
                    <a:pt x="5411" y="3861"/>
                    <a:pt x="5411" y="2280"/>
                  </a:cubicBezTo>
                  <a:cubicBezTo>
                    <a:pt x="5411" y="1095"/>
                    <a:pt x="4408" y="1"/>
                    <a:pt x="28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483;p76">
              <a:extLst>
                <a:ext uri="{FF2B5EF4-FFF2-40B4-BE49-F238E27FC236}">
                  <a16:creationId xmlns:a16="http://schemas.microsoft.com/office/drawing/2014/main" id="{907903A0-E86C-45B1-987C-21481DAC17E8}"/>
                </a:ext>
              </a:extLst>
            </p:cNvPr>
            <p:cNvSpPr/>
            <p:nvPr/>
          </p:nvSpPr>
          <p:spPr>
            <a:xfrm>
              <a:off x="8398067" y="981486"/>
              <a:ext cx="228863" cy="300815"/>
            </a:xfrm>
            <a:custGeom>
              <a:avLst/>
              <a:gdLst/>
              <a:ahLst/>
              <a:cxnLst/>
              <a:rect l="l" t="t" r="r" b="b"/>
              <a:pathLst>
                <a:path w="23649" h="31084" extrusionOk="0">
                  <a:moveTo>
                    <a:pt x="0" y="1"/>
                  </a:moveTo>
                  <a:lnTo>
                    <a:pt x="3314" y="15411"/>
                  </a:lnTo>
                  <a:cubicBezTo>
                    <a:pt x="3314" y="15411"/>
                    <a:pt x="4256" y="26597"/>
                    <a:pt x="6627" y="29971"/>
                  </a:cubicBezTo>
                  <a:cubicBezTo>
                    <a:pt x="7178" y="30762"/>
                    <a:pt x="8022" y="31084"/>
                    <a:pt x="9030" y="31084"/>
                  </a:cubicBezTo>
                  <a:cubicBezTo>
                    <a:pt x="12354" y="31084"/>
                    <a:pt x="17458" y="27584"/>
                    <a:pt x="19697" y="25928"/>
                  </a:cubicBezTo>
                  <a:cubicBezTo>
                    <a:pt x="22615" y="23770"/>
                    <a:pt x="22220" y="20153"/>
                    <a:pt x="22220" y="20153"/>
                  </a:cubicBezTo>
                  <a:lnTo>
                    <a:pt x="23648" y="18420"/>
                  </a:lnTo>
                  <a:lnTo>
                    <a:pt x="20244" y="15320"/>
                  </a:lnTo>
                  <a:lnTo>
                    <a:pt x="13830" y="20609"/>
                  </a:lnTo>
                  <a:cubicBezTo>
                    <a:pt x="14057" y="19680"/>
                    <a:pt x="13405" y="19561"/>
                    <a:pt x="13059" y="19561"/>
                  </a:cubicBezTo>
                  <a:cubicBezTo>
                    <a:pt x="12941" y="19561"/>
                    <a:pt x="12858" y="19575"/>
                    <a:pt x="12858" y="19575"/>
                  </a:cubicBezTo>
                  <a:cubicBezTo>
                    <a:pt x="12858" y="19575"/>
                    <a:pt x="9575" y="11247"/>
                    <a:pt x="7447" y="6505"/>
                  </a:cubicBezTo>
                  <a:cubicBezTo>
                    <a:pt x="5289" y="167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484;p76">
              <a:extLst>
                <a:ext uri="{FF2B5EF4-FFF2-40B4-BE49-F238E27FC236}">
                  <a16:creationId xmlns:a16="http://schemas.microsoft.com/office/drawing/2014/main" id="{97394986-C4C4-4259-A1F7-AE09A924EA57}"/>
                </a:ext>
              </a:extLst>
            </p:cNvPr>
            <p:cNvSpPr/>
            <p:nvPr/>
          </p:nvSpPr>
          <p:spPr>
            <a:xfrm>
              <a:off x="8578378" y="1142684"/>
              <a:ext cx="34723" cy="33833"/>
            </a:xfrm>
            <a:custGeom>
              <a:avLst/>
              <a:gdLst/>
              <a:ahLst/>
              <a:cxnLst/>
              <a:rect l="l" t="t" r="r" b="b"/>
              <a:pathLst>
                <a:path w="3588" h="3496" extrusionOk="0">
                  <a:moveTo>
                    <a:pt x="1" y="0"/>
                  </a:moveTo>
                  <a:lnTo>
                    <a:pt x="1" y="0"/>
                  </a:lnTo>
                  <a:cubicBezTo>
                    <a:pt x="518" y="639"/>
                    <a:pt x="1095" y="1247"/>
                    <a:pt x="1734" y="1824"/>
                  </a:cubicBezTo>
                  <a:cubicBezTo>
                    <a:pt x="2311" y="2432"/>
                    <a:pt x="2919" y="2979"/>
                    <a:pt x="3588" y="3496"/>
                  </a:cubicBezTo>
                  <a:cubicBezTo>
                    <a:pt x="3071" y="2857"/>
                    <a:pt x="2493" y="2250"/>
                    <a:pt x="1855" y="1672"/>
                  </a:cubicBezTo>
                  <a:cubicBezTo>
                    <a:pt x="1278" y="1064"/>
                    <a:pt x="670" y="51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485;p76">
              <a:extLst>
                <a:ext uri="{FF2B5EF4-FFF2-40B4-BE49-F238E27FC236}">
                  <a16:creationId xmlns:a16="http://schemas.microsoft.com/office/drawing/2014/main" id="{D01A9F79-D240-4B1C-A16B-FE4A57F5C4A5}"/>
                </a:ext>
              </a:extLst>
            </p:cNvPr>
            <p:cNvSpPr/>
            <p:nvPr/>
          </p:nvSpPr>
          <p:spPr>
            <a:xfrm>
              <a:off x="8603975" y="1153561"/>
              <a:ext cx="15300" cy="14429"/>
            </a:xfrm>
            <a:custGeom>
              <a:avLst/>
              <a:gdLst/>
              <a:ahLst/>
              <a:cxnLst/>
              <a:rect l="l" t="t" r="r" b="b"/>
              <a:pathLst>
                <a:path w="1581" h="1491" extrusionOk="0">
                  <a:moveTo>
                    <a:pt x="1581" y="1"/>
                  </a:moveTo>
                  <a:lnTo>
                    <a:pt x="1581" y="1"/>
                  </a:lnTo>
                  <a:cubicBezTo>
                    <a:pt x="1277" y="183"/>
                    <a:pt x="1003" y="426"/>
                    <a:pt x="760" y="700"/>
                  </a:cubicBezTo>
                  <a:cubicBezTo>
                    <a:pt x="487" y="943"/>
                    <a:pt x="213" y="1217"/>
                    <a:pt x="0" y="1490"/>
                  </a:cubicBezTo>
                  <a:cubicBezTo>
                    <a:pt x="365" y="1338"/>
                    <a:pt x="639" y="1126"/>
                    <a:pt x="882" y="852"/>
                  </a:cubicBezTo>
                  <a:cubicBezTo>
                    <a:pt x="1186" y="609"/>
                    <a:pt x="1399" y="335"/>
                    <a:pt x="1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486;p76">
              <a:extLst>
                <a:ext uri="{FF2B5EF4-FFF2-40B4-BE49-F238E27FC236}">
                  <a16:creationId xmlns:a16="http://schemas.microsoft.com/office/drawing/2014/main" id="{0424873B-A3AB-4BCC-AC29-2A00475AD99A}"/>
                </a:ext>
              </a:extLst>
            </p:cNvPr>
            <p:cNvSpPr/>
            <p:nvPr/>
          </p:nvSpPr>
          <p:spPr>
            <a:xfrm>
              <a:off x="8593969" y="1145916"/>
              <a:ext cx="15900" cy="11487"/>
            </a:xfrm>
            <a:custGeom>
              <a:avLst/>
              <a:gdLst/>
              <a:ahLst/>
              <a:cxnLst/>
              <a:rect l="l" t="t" r="r" b="b"/>
              <a:pathLst>
                <a:path w="1643" h="1187" extrusionOk="0">
                  <a:moveTo>
                    <a:pt x="1642" y="1"/>
                  </a:moveTo>
                  <a:lnTo>
                    <a:pt x="1642" y="1"/>
                  </a:lnTo>
                  <a:cubicBezTo>
                    <a:pt x="1308" y="92"/>
                    <a:pt x="1004" y="274"/>
                    <a:pt x="761" y="517"/>
                  </a:cubicBezTo>
                  <a:cubicBezTo>
                    <a:pt x="457" y="700"/>
                    <a:pt x="214" y="913"/>
                    <a:pt x="1" y="1186"/>
                  </a:cubicBezTo>
                  <a:cubicBezTo>
                    <a:pt x="335" y="1064"/>
                    <a:pt x="639" y="913"/>
                    <a:pt x="882" y="669"/>
                  </a:cubicBezTo>
                  <a:cubicBezTo>
                    <a:pt x="1186" y="487"/>
                    <a:pt x="1430" y="274"/>
                    <a:pt x="16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487;p76">
              <a:extLst>
                <a:ext uri="{FF2B5EF4-FFF2-40B4-BE49-F238E27FC236}">
                  <a16:creationId xmlns:a16="http://schemas.microsoft.com/office/drawing/2014/main" id="{9549289B-1D7F-4981-860F-B5C1AF0C96F4}"/>
                </a:ext>
              </a:extLst>
            </p:cNvPr>
            <p:cNvSpPr/>
            <p:nvPr/>
          </p:nvSpPr>
          <p:spPr>
            <a:xfrm>
              <a:off x="8582501" y="1134739"/>
              <a:ext cx="16781" cy="12958"/>
            </a:xfrm>
            <a:custGeom>
              <a:avLst/>
              <a:gdLst/>
              <a:ahLst/>
              <a:cxnLst/>
              <a:rect l="l" t="t" r="r" b="b"/>
              <a:pathLst>
                <a:path w="1734" h="1339" extrusionOk="0">
                  <a:moveTo>
                    <a:pt x="1672" y="1"/>
                  </a:moveTo>
                  <a:lnTo>
                    <a:pt x="1672" y="1"/>
                  </a:lnTo>
                  <a:cubicBezTo>
                    <a:pt x="1368" y="122"/>
                    <a:pt x="1064" y="335"/>
                    <a:pt x="791" y="578"/>
                  </a:cubicBezTo>
                  <a:cubicBezTo>
                    <a:pt x="335" y="973"/>
                    <a:pt x="1" y="1308"/>
                    <a:pt x="31" y="1338"/>
                  </a:cubicBezTo>
                  <a:cubicBezTo>
                    <a:pt x="365" y="1216"/>
                    <a:pt x="669" y="1004"/>
                    <a:pt x="912" y="761"/>
                  </a:cubicBezTo>
                  <a:cubicBezTo>
                    <a:pt x="1368" y="365"/>
                    <a:pt x="1733" y="31"/>
                    <a:pt x="16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488;p76">
              <a:extLst>
                <a:ext uri="{FF2B5EF4-FFF2-40B4-BE49-F238E27FC236}">
                  <a16:creationId xmlns:a16="http://schemas.microsoft.com/office/drawing/2014/main" id="{4C40B28B-2097-4795-BF1E-F78AFA1DEA58}"/>
                </a:ext>
              </a:extLst>
            </p:cNvPr>
            <p:cNvSpPr/>
            <p:nvPr/>
          </p:nvSpPr>
          <p:spPr>
            <a:xfrm>
              <a:off x="8501907" y="1181220"/>
              <a:ext cx="30010" cy="28839"/>
            </a:xfrm>
            <a:custGeom>
              <a:avLst/>
              <a:gdLst/>
              <a:ahLst/>
              <a:cxnLst/>
              <a:rect l="l" t="t" r="r" b="b"/>
              <a:pathLst>
                <a:path w="3101" h="2980" extrusionOk="0">
                  <a:moveTo>
                    <a:pt x="3070" y="0"/>
                  </a:moveTo>
                  <a:lnTo>
                    <a:pt x="3070" y="0"/>
                  </a:lnTo>
                  <a:cubicBezTo>
                    <a:pt x="1733" y="638"/>
                    <a:pt x="669" y="1672"/>
                    <a:pt x="0" y="2979"/>
                  </a:cubicBezTo>
                  <a:cubicBezTo>
                    <a:pt x="1" y="2979"/>
                    <a:pt x="1" y="2980"/>
                    <a:pt x="2" y="2980"/>
                  </a:cubicBezTo>
                  <a:cubicBezTo>
                    <a:pt x="51" y="2980"/>
                    <a:pt x="594" y="2204"/>
                    <a:pt x="1429" y="1398"/>
                  </a:cubicBezTo>
                  <a:cubicBezTo>
                    <a:pt x="2249" y="547"/>
                    <a:pt x="3100" y="61"/>
                    <a:pt x="3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489;p76">
              <a:extLst>
                <a:ext uri="{FF2B5EF4-FFF2-40B4-BE49-F238E27FC236}">
                  <a16:creationId xmlns:a16="http://schemas.microsoft.com/office/drawing/2014/main" id="{44EB3B6A-20CC-4777-B6C6-7303689418FA}"/>
                </a:ext>
              </a:extLst>
            </p:cNvPr>
            <p:cNvSpPr/>
            <p:nvPr/>
          </p:nvSpPr>
          <p:spPr>
            <a:xfrm>
              <a:off x="8497784" y="1170332"/>
              <a:ext cx="23836" cy="25026"/>
            </a:xfrm>
            <a:custGeom>
              <a:avLst/>
              <a:gdLst/>
              <a:ahLst/>
              <a:cxnLst/>
              <a:rect l="l" t="t" r="r" b="b"/>
              <a:pathLst>
                <a:path w="2463" h="2586" extrusionOk="0">
                  <a:moveTo>
                    <a:pt x="2432" y="0"/>
                  </a:moveTo>
                  <a:cubicBezTo>
                    <a:pt x="1855" y="213"/>
                    <a:pt x="1338" y="548"/>
                    <a:pt x="943" y="1034"/>
                  </a:cubicBezTo>
                  <a:cubicBezTo>
                    <a:pt x="487" y="1459"/>
                    <a:pt x="153" y="1976"/>
                    <a:pt x="1" y="2584"/>
                  </a:cubicBezTo>
                  <a:cubicBezTo>
                    <a:pt x="1" y="2585"/>
                    <a:pt x="2" y="2585"/>
                    <a:pt x="3" y="2585"/>
                  </a:cubicBezTo>
                  <a:cubicBezTo>
                    <a:pt x="47" y="2585"/>
                    <a:pt x="440" y="1870"/>
                    <a:pt x="1095" y="1156"/>
                  </a:cubicBezTo>
                  <a:cubicBezTo>
                    <a:pt x="1764" y="456"/>
                    <a:pt x="2463" y="31"/>
                    <a:pt x="24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490;p76">
              <a:extLst>
                <a:ext uri="{FF2B5EF4-FFF2-40B4-BE49-F238E27FC236}">
                  <a16:creationId xmlns:a16="http://schemas.microsoft.com/office/drawing/2014/main" id="{E9ADFA85-7EB0-4B4E-8057-B475C609E3E7}"/>
                </a:ext>
              </a:extLst>
            </p:cNvPr>
            <p:cNvSpPr/>
            <p:nvPr/>
          </p:nvSpPr>
          <p:spPr>
            <a:xfrm>
              <a:off x="8197452" y="929885"/>
              <a:ext cx="211511" cy="89265"/>
            </a:xfrm>
            <a:custGeom>
              <a:avLst/>
              <a:gdLst/>
              <a:ahLst/>
              <a:cxnLst/>
              <a:rect l="l" t="t" r="r" b="b"/>
              <a:pathLst>
                <a:path w="21856" h="9224" extrusionOk="0">
                  <a:moveTo>
                    <a:pt x="12376" y="1"/>
                  </a:moveTo>
                  <a:cubicBezTo>
                    <a:pt x="10094" y="1"/>
                    <a:pt x="7653" y="266"/>
                    <a:pt x="6657" y="408"/>
                  </a:cubicBezTo>
                  <a:cubicBezTo>
                    <a:pt x="3283" y="895"/>
                    <a:pt x="2493" y="3570"/>
                    <a:pt x="2493" y="3570"/>
                  </a:cubicBezTo>
                  <a:cubicBezTo>
                    <a:pt x="852" y="3813"/>
                    <a:pt x="1" y="6852"/>
                    <a:pt x="1" y="6852"/>
                  </a:cubicBezTo>
                  <a:lnTo>
                    <a:pt x="1855" y="9223"/>
                  </a:lnTo>
                  <a:lnTo>
                    <a:pt x="21369" y="8250"/>
                  </a:lnTo>
                  <a:cubicBezTo>
                    <a:pt x="21855" y="3965"/>
                    <a:pt x="18329" y="3478"/>
                    <a:pt x="18329" y="3478"/>
                  </a:cubicBezTo>
                  <a:cubicBezTo>
                    <a:pt x="18329" y="3478"/>
                    <a:pt x="18208" y="2597"/>
                    <a:pt x="17022" y="986"/>
                  </a:cubicBezTo>
                  <a:cubicBezTo>
                    <a:pt x="16453" y="227"/>
                    <a:pt x="14483" y="1"/>
                    <a:pt x="1237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510;p76">
              <a:extLst>
                <a:ext uri="{FF2B5EF4-FFF2-40B4-BE49-F238E27FC236}">
                  <a16:creationId xmlns:a16="http://schemas.microsoft.com/office/drawing/2014/main" id="{27AA2259-425C-4C21-B020-080F2A86487A}"/>
                </a:ext>
              </a:extLst>
            </p:cNvPr>
            <p:cNvSpPr/>
            <p:nvPr/>
          </p:nvSpPr>
          <p:spPr>
            <a:xfrm>
              <a:off x="8250108" y="753987"/>
              <a:ext cx="133259" cy="254567"/>
            </a:xfrm>
            <a:custGeom>
              <a:avLst/>
              <a:gdLst/>
              <a:ahLst/>
              <a:cxnLst/>
              <a:rect l="l" t="t" r="r" b="b"/>
              <a:pathLst>
                <a:path w="13770" h="26305" extrusionOk="0">
                  <a:moveTo>
                    <a:pt x="6814" y="1"/>
                  </a:moveTo>
                  <a:cubicBezTo>
                    <a:pt x="6681" y="1"/>
                    <a:pt x="6548" y="5"/>
                    <a:pt x="6414" y="13"/>
                  </a:cubicBezTo>
                  <a:cubicBezTo>
                    <a:pt x="2766" y="226"/>
                    <a:pt x="0" y="3417"/>
                    <a:pt x="304" y="7065"/>
                  </a:cubicBezTo>
                  <a:lnTo>
                    <a:pt x="1763" y="23964"/>
                  </a:lnTo>
                  <a:lnTo>
                    <a:pt x="5745" y="26305"/>
                  </a:lnTo>
                  <a:lnTo>
                    <a:pt x="10153" y="24147"/>
                  </a:lnTo>
                  <a:cubicBezTo>
                    <a:pt x="10213" y="23174"/>
                    <a:pt x="10213" y="18463"/>
                    <a:pt x="10213" y="18463"/>
                  </a:cubicBezTo>
                  <a:cubicBezTo>
                    <a:pt x="10213" y="18463"/>
                    <a:pt x="13739" y="17916"/>
                    <a:pt x="13770" y="14390"/>
                  </a:cubicBezTo>
                  <a:cubicBezTo>
                    <a:pt x="13770" y="12688"/>
                    <a:pt x="13557" y="9162"/>
                    <a:pt x="13283" y="5970"/>
                  </a:cubicBezTo>
                  <a:cubicBezTo>
                    <a:pt x="13020" y="2577"/>
                    <a:pt x="10196" y="1"/>
                    <a:pt x="6814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511;p76">
              <a:extLst>
                <a:ext uri="{FF2B5EF4-FFF2-40B4-BE49-F238E27FC236}">
                  <a16:creationId xmlns:a16="http://schemas.microsoft.com/office/drawing/2014/main" id="{DADB6EB8-5256-4B06-82A2-A5C755D31F9C}"/>
                </a:ext>
              </a:extLst>
            </p:cNvPr>
            <p:cNvSpPr/>
            <p:nvPr/>
          </p:nvSpPr>
          <p:spPr>
            <a:xfrm>
              <a:off x="8304524" y="920005"/>
              <a:ext cx="44429" cy="21484"/>
            </a:xfrm>
            <a:custGeom>
              <a:avLst/>
              <a:gdLst/>
              <a:ahLst/>
              <a:cxnLst/>
              <a:rect l="l" t="t" r="r" b="b"/>
              <a:pathLst>
                <a:path w="4591" h="2220" extrusionOk="0">
                  <a:moveTo>
                    <a:pt x="1" y="1"/>
                  </a:moveTo>
                  <a:cubicBezTo>
                    <a:pt x="1" y="1"/>
                    <a:pt x="963" y="2220"/>
                    <a:pt x="3966" y="2220"/>
                  </a:cubicBezTo>
                  <a:cubicBezTo>
                    <a:pt x="4165" y="2220"/>
                    <a:pt x="4373" y="2210"/>
                    <a:pt x="4590" y="2189"/>
                  </a:cubicBezTo>
                  <a:lnTo>
                    <a:pt x="4590" y="1277"/>
                  </a:lnTo>
                  <a:cubicBezTo>
                    <a:pt x="4540" y="1278"/>
                    <a:pt x="4489" y="1279"/>
                    <a:pt x="4439" y="1279"/>
                  </a:cubicBezTo>
                  <a:cubicBezTo>
                    <a:pt x="2879" y="1279"/>
                    <a:pt x="1326" y="825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512;p76">
              <a:extLst>
                <a:ext uri="{FF2B5EF4-FFF2-40B4-BE49-F238E27FC236}">
                  <a16:creationId xmlns:a16="http://schemas.microsoft.com/office/drawing/2014/main" id="{52DD8167-12A1-4206-A555-9F7FC01EC5BC}"/>
                </a:ext>
              </a:extLst>
            </p:cNvPr>
            <p:cNvSpPr/>
            <p:nvPr/>
          </p:nvSpPr>
          <p:spPr>
            <a:xfrm>
              <a:off x="8359241" y="833526"/>
              <a:ext cx="10007" cy="9455"/>
            </a:xfrm>
            <a:custGeom>
              <a:avLst/>
              <a:gdLst/>
              <a:ahLst/>
              <a:cxnLst/>
              <a:rect l="l" t="t" r="r" b="b"/>
              <a:pathLst>
                <a:path w="1034" h="977" extrusionOk="0">
                  <a:moveTo>
                    <a:pt x="487" y="1"/>
                  </a:moveTo>
                  <a:cubicBezTo>
                    <a:pt x="213" y="31"/>
                    <a:pt x="0" y="244"/>
                    <a:pt x="0" y="517"/>
                  </a:cubicBezTo>
                  <a:cubicBezTo>
                    <a:pt x="29" y="773"/>
                    <a:pt x="243" y="976"/>
                    <a:pt x="495" y="976"/>
                  </a:cubicBezTo>
                  <a:cubicBezTo>
                    <a:pt x="512" y="976"/>
                    <a:pt x="530" y="975"/>
                    <a:pt x="547" y="973"/>
                  </a:cubicBezTo>
                  <a:cubicBezTo>
                    <a:pt x="790" y="973"/>
                    <a:pt x="1034" y="730"/>
                    <a:pt x="1003" y="456"/>
                  </a:cubicBezTo>
                  <a:cubicBezTo>
                    <a:pt x="1003" y="183"/>
                    <a:pt x="760" y="1"/>
                    <a:pt x="4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513;p76">
              <a:extLst>
                <a:ext uri="{FF2B5EF4-FFF2-40B4-BE49-F238E27FC236}">
                  <a16:creationId xmlns:a16="http://schemas.microsoft.com/office/drawing/2014/main" id="{B87A081F-BC9F-4DD4-B950-F6A03781CBB5}"/>
                </a:ext>
              </a:extLst>
            </p:cNvPr>
            <p:cNvSpPr/>
            <p:nvPr/>
          </p:nvSpPr>
          <p:spPr>
            <a:xfrm>
              <a:off x="8351886" y="824110"/>
              <a:ext cx="19713" cy="5100"/>
            </a:xfrm>
            <a:custGeom>
              <a:avLst/>
              <a:gdLst/>
              <a:ahLst/>
              <a:cxnLst/>
              <a:rect l="l" t="t" r="r" b="b"/>
              <a:pathLst>
                <a:path w="2037" h="527" extrusionOk="0">
                  <a:moveTo>
                    <a:pt x="1064" y="1"/>
                  </a:moveTo>
                  <a:cubicBezTo>
                    <a:pt x="791" y="1"/>
                    <a:pt x="487" y="92"/>
                    <a:pt x="274" y="244"/>
                  </a:cubicBezTo>
                  <a:cubicBezTo>
                    <a:pt x="91" y="366"/>
                    <a:pt x="0" y="457"/>
                    <a:pt x="61" y="518"/>
                  </a:cubicBezTo>
                  <a:cubicBezTo>
                    <a:pt x="67" y="524"/>
                    <a:pt x="77" y="526"/>
                    <a:pt x="89" y="526"/>
                  </a:cubicBezTo>
                  <a:cubicBezTo>
                    <a:pt x="202" y="526"/>
                    <a:pt x="572" y="305"/>
                    <a:pt x="1064" y="305"/>
                  </a:cubicBezTo>
                  <a:cubicBezTo>
                    <a:pt x="1557" y="305"/>
                    <a:pt x="1901" y="526"/>
                    <a:pt x="2010" y="526"/>
                  </a:cubicBezTo>
                  <a:cubicBezTo>
                    <a:pt x="2022" y="526"/>
                    <a:pt x="2031" y="524"/>
                    <a:pt x="2037" y="518"/>
                  </a:cubicBezTo>
                  <a:cubicBezTo>
                    <a:pt x="2037" y="487"/>
                    <a:pt x="2006" y="366"/>
                    <a:pt x="1854" y="244"/>
                  </a:cubicBezTo>
                  <a:cubicBezTo>
                    <a:pt x="1611" y="92"/>
                    <a:pt x="1338" y="1"/>
                    <a:pt x="1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514;p76">
              <a:extLst>
                <a:ext uri="{FF2B5EF4-FFF2-40B4-BE49-F238E27FC236}">
                  <a16:creationId xmlns:a16="http://schemas.microsoft.com/office/drawing/2014/main" id="{19863B02-F8AF-4348-AC22-559443B1EBA4}"/>
                </a:ext>
              </a:extLst>
            </p:cNvPr>
            <p:cNvSpPr/>
            <p:nvPr/>
          </p:nvSpPr>
          <p:spPr>
            <a:xfrm>
              <a:off x="8310408" y="834378"/>
              <a:ext cx="9716" cy="9184"/>
            </a:xfrm>
            <a:custGeom>
              <a:avLst/>
              <a:gdLst/>
              <a:ahLst/>
              <a:cxnLst/>
              <a:rect l="l" t="t" r="r" b="b"/>
              <a:pathLst>
                <a:path w="1004" h="949" extrusionOk="0">
                  <a:moveTo>
                    <a:pt x="539" y="1"/>
                  </a:moveTo>
                  <a:cubicBezTo>
                    <a:pt x="522" y="1"/>
                    <a:pt x="504" y="2"/>
                    <a:pt x="487" y="4"/>
                  </a:cubicBezTo>
                  <a:cubicBezTo>
                    <a:pt x="213" y="4"/>
                    <a:pt x="1" y="216"/>
                    <a:pt x="1" y="490"/>
                  </a:cubicBezTo>
                  <a:cubicBezTo>
                    <a:pt x="1" y="746"/>
                    <a:pt x="214" y="949"/>
                    <a:pt x="465" y="949"/>
                  </a:cubicBezTo>
                  <a:cubicBezTo>
                    <a:pt x="482" y="949"/>
                    <a:pt x="500" y="948"/>
                    <a:pt x="517" y="946"/>
                  </a:cubicBezTo>
                  <a:cubicBezTo>
                    <a:pt x="791" y="946"/>
                    <a:pt x="1004" y="703"/>
                    <a:pt x="1004" y="460"/>
                  </a:cubicBezTo>
                  <a:cubicBezTo>
                    <a:pt x="975" y="204"/>
                    <a:pt x="787" y="1"/>
                    <a:pt x="5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515;p76">
              <a:extLst>
                <a:ext uri="{FF2B5EF4-FFF2-40B4-BE49-F238E27FC236}">
                  <a16:creationId xmlns:a16="http://schemas.microsoft.com/office/drawing/2014/main" id="{641C5C75-7853-473D-AB77-14C50B657476}"/>
                </a:ext>
              </a:extLst>
            </p:cNvPr>
            <p:cNvSpPr/>
            <p:nvPr/>
          </p:nvSpPr>
          <p:spPr>
            <a:xfrm>
              <a:off x="8300411" y="825001"/>
              <a:ext cx="20003" cy="5381"/>
            </a:xfrm>
            <a:custGeom>
              <a:avLst/>
              <a:gdLst/>
              <a:ahLst/>
              <a:cxnLst/>
              <a:rect l="l" t="t" r="r" b="b"/>
              <a:pathLst>
                <a:path w="2067" h="556" extrusionOk="0">
                  <a:moveTo>
                    <a:pt x="1064" y="0"/>
                  </a:moveTo>
                  <a:cubicBezTo>
                    <a:pt x="790" y="0"/>
                    <a:pt x="486" y="91"/>
                    <a:pt x="274" y="243"/>
                  </a:cubicBezTo>
                  <a:cubicBezTo>
                    <a:pt x="91" y="365"/>
                    <a:pt x="0" y="456"/>
                    <a:pt x="61" y="517"/>
                  </a:cubicBezTo>
                  <a:cubicBezTo>
                    <a:pt x="67" y="523"/>
                    <a:pt x="76" y="526"/>
                    <a:pt x="89" y="526"/>
                  </a:cubicBezTo>
                  <a:cubicBezTo>
                    <a:pt x="202" y="526"/>
                    <a:pt x="571" y="304"/>
                    <a:pt x="1064" y="304"/>
                  </a:cubicBezTo>
                  <a:cubicBezTo>
                    <a:pt x="1561" y="304"/>
                    <a:pt x="1908" y="555"/>
                    <a:pt x="2013" y="555"/>
                  </a:cubicBezTo>
                  <a:cubicBezTo>
                    <a:pt x="2023" y="555"/>
                    <a:pt x="2031" y="553"/>
                    <a:pt x="2037" y="547"/>
                  </a:cubicBezTo>
                  <a:cubicBezTo>
                    <a:pt x="2067" y="517"/>
                    <a:pt x="2006" y="395"/>
                    <a:pt x="1854" y="243"/>
                  </a:cubicBezTo>
                  <a:cubicBezTo>
                    <a:pt x="1611" y="91"/>
                    <a:pt x="1337" y="0"/>
                    <a:pt x="10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516;p76">
              <a:extLst>
                <a:ext uri="{FF2B5EF4-FFF2-40B4-BE49-F238E27FC236}">
                  <a16:creationId xmlns:a16="http://schemas.microsoft.com/office/drawing/2014/main" id="{0D578F03-0252-4C3B-B0B5-19114476CBDD}"/>
                </a:ext>
              </a:extLst>
            </p:cNvPr>
            <p:cNvSpPr/>
            <p:nvPr/>
          </p:nvSpPr>
          <p:spPr>
            <a:xfrm>
              <a:off x="8336586" y="825281"/>
              <a:ext cx="15900" cy="43771"/>
            </a:xfrm>
            <a:custGeom>
              <a:avLst/>
              <a:gdLst/>
              <a:ahLst/>
              <a:cxnLst/>
              <a:rect l="l" t="t" r="r" b="b"/>
              <a:pathLst>
                <a:path w="1643" h="4523" extrusionOk="0">
                  <a:moveTo>
                    <a:pt x="3" y="1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244" y="944"/>
                    <a:pt x="548" y="1856"/>
                    <a:pt x="913" y="2767"/>
                  </a:cubicBezTo>
                  <a:lnTo>
                    <a:pt x="1338" y="3801"/>
                  </a:lnTo>
                  <a:cubicBezTo>
                    <a:pt x="1399" y="3922"/>
                    <a:pt x="1429" y="4074"/>
                    <a:pt x="1429" y="4226"/>
                  </a:cubicBezTo>
                  <a:cubicBezTo>
                    <a:pt x="1399" y="4318"/>
                    <a:pt x="1277" y="4348"/>
                    <a:pt x="1125" y="4348"/>
                  </a:cubicBezTo>
                  <a:cubicBezTo>
                    <a:pt x="821" y="4378"/>
                    <a:pt x="548" y="4409"/>
                    <a:pt x="244" y="4500"/>
                  </a:cubicBezTo>
                  <a:cubicBezTo>
                    <a:pt x="396" y="4515"/>
                    <a:pt x="548" y="4523"/>
                    <a:pt x="696" y="4523"/>
                  </a:cubicBezTo>
                  <a:cubicBezTo>
                    <a:pt x="844" y="4523"/>
                    <a:pt x="989" y="4515"/>
                    <a:pt x="1125" y="4500"/>
                  </a:cubicBezTo>
                  <a:cubicBezTo>
                    <a:pt x="1217" y="4500"/>
                    <a:pt x="1308" y="4500"/>
                    <a:pt x="1369" y="4470"/>
                  </a:cubicBezTo>
                  <a:cubicBezTo>
                    <a:pt x="1460" y="4439"/>
                    <a:pt x="1551" y="4348"/>
                    <a:pt x="1581" y="4257"/>
                  </a:cubicBezTo>
                  <a:cubicBezTo>
                    <a:pt x="1642" y="4074"/>
                    <a:pt x="1612" y="3892"/>
                    <a:pt x="1521" y="3710"/>
                  </a:cubicBezTo>
                  <a:cubicBezTo>
                    <a:pt x="1399" y="3375"/>
                    <a:pt x="1277" y="3041"/>
                    <a:pt x="1156" y="2676"/>
                  </a:cubicBezTo>
                  <a:cubicBezTo>
                    <a:pt x="585" y="1205"/>
                    <a:pt x="74" y="1"/>
                    <a:pt x="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517;p76">
              <a:extLst>
                <a:ext uri="{FF2B5EF4-FFF2-40B4-BE49-F238E27FC236}">
                  <a16:creationId xmlns:a16="http://schemas.microsoft.com/office/drawing/2014/main" id="{F98D9A43-3B37-48C8-8E90-A1583865B325}"/>
                </a:ext>
              </a:extLst>
            </p:cNvPr>
            <p:cNvSpPr/>
            <p:nvPr/>
          </p:nvSpPr>
          <p:spPr>
            <a:xfrm>
              <a:off x="8322466" y="872653"/>
              <a:ext cx="17952" cy="15010"/>
            </a:xfrm>
            <a:custGeom>
              <a:avLst/>
              <a:gdLst/>
              <a:ahLst/>
              <a:cxnLst/>
              <a:rect l="l" t="t" r="r" b="b"/>
              <a:pathLst>
                <a:path w="1855" h="1551" extrusionOk="0">
                  <a:moveTo>
                    <a:pt x="153" y="0"/>
                  </a:moveTo>
                  <a:cubicBezTo>
                    <a:pt x="92" y="0"/>
                    <a:pt x="1" y="122"/>
                    <a:pt x="62" y="365"/>
                  </a:cubicBezTo>
                  <a:cubicBezTo>
                    <a:pt x="92" y="699"/>
                    <a:pt x="274" y="1003"/>
                    <a:pt x="517" y="1216"/>
                  </a:cubicBezTo>
                  <a:cubicBezTo>
                    <a:pt x="791" y="1429"/>
                    <a:pt x="1125" y="1550"/>
                    <a:pt x="1460" y="1550"/>
                  </a:cubicBezTo>
                  <a:cubicBezTo>
                    <a:pt x="1733" y="1520"/>
                    <a:pt x="1855" y="1520"/>
                    <a:pt x="1855" y="1429"/>
                  </a:cubicBezTo>
                  <a:cubicBezTo>
                    <a:pt x="1855" y="1338"/>
                    <a:pt x="1217" y="1398"/>
                    <a:pt x="730" y="973"/>
                  </a:cubicBezTo>
                  <a:cubicBezTo>
                    <a:pt x="213" y="578"/>
                    <a:pt x="213" y="0"/>
                    <a:pt x="1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518;p76">
              <a:extLst>
                <a:ext uri="{FF2B5EF4-FFF2-40B4-BE49-F238E27FC236}">
                  <a16:creationId xmlns:a16="http://schemas.microsoft.com/office/drawing/2014/main" id="{375EFCC8-08B0-48A9-AE96-7F3709B36D1E}"/>
                </a:ext>
              </a:extLst>
            </p:cNvPr>
            <p:cNvSpPr/>
            <p:nvPr/>
          </p:nvSpPr>
          <p:spPr>
            <a:xfrm>
              <a:off x="8297169" y="805771"/>
              <a:ext cx="24426" cy="6977"/>
            </a:xfrm>
            <a:custGeom>
              <a:avLst/>
              <a:gdLst/>
              <a:ahLst/>
              <a:cxnLst/>
              <a:rect l="l" t="t" r="r" b="b"/>
              <a:pathLst>
                <a:path w="2524" h="721" extrusionOk="0">
                  <a:moveTo>
                    <a:pt x="1466" y="0"/>
                  </a:moveTo>
                  <a:cubicBezTo>
                    <a:pt x="1392" y="0"/>
                    <a:pt x="1319" y="4"/>
                    <a:pt x="1247" y="11"/>
                  </a:cubicBezTo>
                  <a:cubicBezTo>
                    <a:pt x="913" y="42"/>
                    <a:pt x="578" y="133"/>
                    <a:pt x="305" y="315"/>
                  </a:cubicBezTo>
                  <a:cubicBezTo>
                    <a:pt x="92" y="467"/>
                    <a:pt x="1" y="589"/>
                    <a:pt x="61" y="680"/>
                  </a:cubicBezTo>
                  <a:cubicBezTo>
                    <a:pt x="83" y="709"/>
                    <a:pt x="128" y="721"/>
                    <a:pt x="192" y="721"/>
                  </a:cubicBezTo>
                  <a:cubicBezTo>
                    <a:pt x="395" y="721"/>
                    <a:pt x="793" y="605"/>
                    <a:pt x="1277" y="558"/>
                  </a:cubicBezTo>
                  <a:cubicBezTo>
                    <a:pt x="1916" y="467"/>
                    <a:pt x="2463" y="528"/>
                    <a:pt x="2493" y="407"/>
                  </a:cubicBezTo>
                  <a:cubicBezTo>
                    <a:pt x="2524" y="346"/>
                    <a:pt x="2402" y="224"/>
                    <a:pt x="2189" y="133"/>
                  </a:cubicBezTo>
                  <a:cubicBezTo>
                    <a:pt x="1957" y="40"/>
                    <a:pt x="1707" y="0"/>
                    <a:pt x="14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519;p76">
              <a:extLst>
                <a:ext uri="{FF2B5EF4-FFF2-40B4-BE49-F238E27FC236}">
                  <a16:creationId xmlns:a16="http://schemas.microsoft.com/office/drawing/2014/main" id="{82494267-8A78-4278-8FCA-F6FC229D0DE6}"/>
                </a:ext>
              </a:extLst>
            </p:cNvPr>
            <p:cNvSpPr/>
            <p:nvPr/>
          </p:nvSpPr>
          <p:spPr>
            <a:xfrm>
              <a:off x="8351586" y="808742"/>
              <a:ext cx="18252" cy="5903"/>
            </a:xfrm>
            <a:custGeom>
              <a:avLst/>
              <a:gdLst/>
              <a:ahLst/>
              <a:cxnLst/>
              <a:rect l="l" t="t" r="r" b="b"/>
              <a:pathLst>
                <a:path w="1886" h="610" extrusionOk="0">
                  <a:moveTo>
                    <a:pt x="837" y="1"/>
                  </a:moveTo>
                  <a:cubicBezTo>
                    <a:pt x="611" y="1"/>
                    <a:pt x="391" y="64"/>
                    <a:pt x="214" y="191"/>
                  </a:cubicBezTo>
                  <a:cubicBezTo>
                    <a:pt x="31" y="312"/>
                    <a:pt x="1" y="434"/>
                    <a:pt x="31" y="495"/>
                  </a:cubicBezTo>
                  <a:cubicBezTo>
                    <a:pt x="77" y="555"/>
                    <a:pt x="191" y="571"/>
                    <a:pt x="350" y="571"/>
                  </a:cubicBezTo>
                  <a:cubicBezTo>
                    <a:pt x="510" y="571"/>
                    <a:pt x="715" y="555"/>
                    <a:pt x="943" y="555"/>
                  </a:cubicBezTo>
                  <a:cubicBezTo>
                    <a:pt x="1247" y="555"/>
                    <a:pt x="1511" y="609"/>
                    <a:pt x="1679" y="609"/>
                  </a:cubicBezTo>
                  <a:cubicBezTo>
                    <a:pt x="1764" y="609"/>
                    <a:pt x="1825" y="596"/>
                    <a:pt x="1855" y="555"/>
                  </a:cubicBezTo>
                  <a:cubicBezTo>
                    <a:pt x="1885" y="495"/>
                    <a:pt x="1855" y="373"/>
                    <a:pt x="1703" y="251"/>
                  </a:cubicBezTo>
                  <a:cubicBezTo>
                    <a:pt x="1490" y="100"/>
                    <a:pt x="1247" y="8"/>
                    <a:pt x="974" y="8"/>
                  </a:cubicBezTo>
                  <a:cubicBezTo>
                    <a:pt x="928" y="3"/>
                    <a:pt x="882" y="1"/>
                    <a:pt x="8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520;p76">
              <a:extLst>
                <a:ext uri="{FF2B5EF4-FFF2-40B4-BE49-F238E27FC236}">
                  <a16:creationId xmlns:a16="http://schemas.microsoft.com/office/drawing/2014/main" id="{377D4C83-A2B6-4E91-8ED6-54DD55761360}"/>
                </a:ext>
              </a:extLst>
            </p:cNvPr>
            <p:cNvSpPr/>
            <p:nvPr/>
          </p:nvSpPr>
          <p:spPr>
            <a:xfrm>
              <a:off x="8228924" y="730219"/>
              <a:ext cx="179837" cy="132040"/>
            </a:xfrm>
            <a:custGeom>
              <a:avLst/>
              <a:gdLst/>
              <a:ahLst/>
              <a:cxnLst/>
              <a:rect l="l" t="t" r="r" b="b"/>
              <a:pathLst>
                <a:path w="18583" h="13644" extrusionOk="0">
                  <a:moveTo>
                    <a:pt x="5502" y="1"/>
                  </a:moveTo>
                  <a:cubicBezTo>
                    <a:pt x="4600" y="1"/>
                    <a:pt x="3720" y="572"/>
                    <a:pt x="3466" y="1587"/>
                  </a:cubicBezTo>
                  <a:cubicBezTo>
                    <a:pt x="3188" y="1421"/>
                    <a:pt x="2901" y="1347"/>
                    <a:pt x="2624" y="1347"/>
                  </a:cubicBezTo>
                  <a:cubicBezTo>
                    <a:pt x="1537" y="1347"/>
                    <a:pt x="617" y="2485"/>
                    <a:pt x="1126" y="3624"/>
                  </a:cubicBezTo>
                  <a:cubicBezTo>
                    <a:pt x="457" y="3685"/>
                    <a:pt x="1" y="4384"/>
                    <a:pt x="31" y="5022"/>
                  </a:cubicBezTo>
                  <a:cubicBezTo>
                    <a:pt x="92" y="5721"/>
                    <a:pt x="396" y="6329"/>
                    <a:pt x="882" y="6815"/>
                  </a:cubicBezTo>
                  <a:cubicBezTo>
                    <a:pt x="1247" y="7150"/>
                    <a:pt x="1581" y="7514"/>
                    <a:pt x="1825" y="7940"/>
                  </a:cubicBezTo>
                  <a:cubicBezTo>
                    <a:pt x="2037" y="9672"/>
                    <a:pt x="2402" y="11253"/>
                    <a:pt x="2554" y="13016"/>
                  </a:cubicBezTo>
                  <a:cubicBezTo>
                    <a:pt x="2554" y="13168"/>
                    <a:pt x="2585" y="13320"/>
                    <a:pt x="2676" y="13472"/>
                  </a:cubicBezTo>
                  <a:cubicBezTo>
                    <a:pt x="2764" y="13594"/>
                    <a:pt x="2893" y="13643"/>
                    <a:pt x="3036" y="13643"/>
                  </a:cubicBezTo>
                  <a:cubicBezTo>
                    <a:pt x="3286" y="13643"/>
                    <a:pt x="3577" y="13494"/>
                    <a:pt x="3770" y="13320"/>
                  </a:cubicBezTo>
                  <a:cubicBezTo>
                    <a:pt x="4469" y="12590"/>
                    <a:pt x="4895" y="11618"/>
                    <a:pt x="4986" y="10615"/>
                  </a:cubicBezTo>
                  <a:cubicBezTo>
                    <a:pt x="5138" y="9612"/>
                    <a:pt x="5138" y="8578"/>
                    <a:pt x="5259" y="7575"/>
                  </a:cubicBezTo>
                  <a:cubicBezTo>
                    <a:pt x="5259" y="7545"/>
                    <a:pt x="5259" y="7514"/>
                    <a:pt x="5259" y="7514"/>
                  </a:cubicBezTo>
                  <a:cubicBezTo>
                    <a:pt x="5351" y="6785"/>
                    <a:pt x="5715" y="6147"/>
                    <a:pt x="6293" y="5721"/>
                  </a:cubicBezTo>
                  <a:cubicBezTo>
                    <a:pt x="6414" y="5630"/>
                    <a:pt x="6566" y="5569"/>
                    <a:pt x="6688" y="5508"/>
                  </a:cubicBezTo>
                  <a:cubicBezTo>
                    <a:pt x="6904" y="5434"/>
                    <a:pt x="7147" y="5403"/>
                    <a:pt x="7405" y="5403"/>
                  </a:cubicBezTo>
                  <a:cubicBezTo>
                    <a:pt x="8416" y="5403"/>
                    <a:pt x="9664" y="5886"/>
                    <a:pt x="10487" y="6177"/>
                  </a:cubicBezTo>
                  <a:cubicBezTo>
                    <a:pt x="11521" y="6572"/>
                    <a:pt x="12494" y="7089"/>
                    <a:pt x="13527" y="7454"/>
                  </a:cubicBezTo>
                  <a:cubicBezTo>
                    <a:pt x="14114" y="7643"/>
                    <a:pt x="14749" y="7774"/>
                    <a:pt x="15373" y="7774"/>
                  </a:cubicBezTo>
                  <a:cubicBezTo>
                    <a:pt x="15847" y="7774"/>
                    <a:pt x="16315" y="7698"/>
                    <a:pt x="16749" y="7514"/>
                  </a:cubicBezTo>
                  <a:cubicBezTo>
                    <a:pt x="17174" y="7362"/>
                    <a:pt x="17478" y="7028"/>
                    <a:pt x="17570" y="6603"/>
                  </a:cubicBezTo>
                  <a:cubicBezTo>
                    <a:pt x="17570" y="6329"/>
                    <a:pt x="17418" y="6086"/>
                    <a:pt x="17174" y="5995"/>
                  </a:cubicBezTo>
                  <a:cubicBezTo>
                    <a:pt x="18582" y="5657"/>
                    <a:pt x="18243" y="3676"/>
                    <a:pt x="16977" y="3676"/>
                  </a:cubicBezTo>
                  <a:cubicBezTo>
                    <a:pt x="16876" y="3676"/>
                    <a:pt x="16770" y="3688"/>
                    <a:pt x="16658" y="3715"/>
                  </a:cubicBezTo>
                  <a:cubicBezTo>
                    <a:pt x="17022" y="3441"/>
                    <a:pt x="17174" y="2985"/>
                    <a:pt x="17022" y="2560"/>
                  </a:cubicBezTo>
                  <a:cubicBezTo>
                    <a:pt x="16779" y="2074"/>
                    <a:pt x="16293" y="1770"/>
                    <a:pt x="15776" y="1770"/>
                  </a:cubicBezTo>
                  <a:cubicBezTo>
                    <a:pt x="15705" y="1765"/>
                    <a:pt x="15635" y="1762"/>
                    <a:pt x="15566" y="1762"/>
                  </a:cubicBezTo>
                  <a:cubicBezTo>
                    <a:pt x="15219" y="1762"/>
                    <a:pt x="14890" y="1825"/>
                    <a:pt x="14560" y="1952"/>
                  </a:cubicBezTo>
                  <a:cubicBezTo>
                    <a:pt x="14078" y="1238"/>
                    <a:pt x="13303" y="859"/>
                    <a:pt x="12517" y="859"/>
                  </a:cubicBezTo>
                  <a:cubicBezTo>
                    <a:pt x="11965" y="859"/>
                    <a:pt x="11408" y="1046"/>
                    <a:pt x="10943" y="1435"/>
                  </a:cubicBezTo>
                  <a:cubicBezTo>
                    <a:pt x="10572" y="532"/>
                    <a:pt x="9715" y="42"/>
                    <a:pt x="8855" y="42"/>
                  </a:cubicBezTo>
                  <a:cubicBezTo>
                    <a:pt x="8238" y="42"/>
                    <a:pt x="7619" y="294"/>
                    <a:pt x="7174" y="827"/>
                  </a:cubicBezTo>
                  <a:cubicBezTo>
                    <a:pt x="6732" y="263"/>
                    <a:pt x="6112" y="1"/>
                    <a:pt x="55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521;p76">
              <a:extLst>
                <a:ext uri="{FF2B5EF4-FFF2-40B4-BE49-F238E27FC236}">
                  <a16:creationId xmlns:a16="http://schemas.microsoft.com/office/drawing/2014/main" id="{5962D074-DC0A-48AB-AFEC-082396B343FF}"/>
                </a:ext>
              </a:extLst>
            </p:cNvPr>
            <p:cNvSpPr/>
            <p:nvPr/>
          </p:nvSpPr>
          <p:spPr>
            <a:xfrm>
              <a:off x="8281879" y="741522"/>
              <a:ext cx="49423" cy="22645"/>
            </a:xfrm>
            <a:custGeom>
              <a:avLst/>
              <a:gdLst/>
              <a:ahLst/>
              <a:cxnLst/>
              <a:rect l="l" t="t" r="r" b="b"/>
              <a:pathLst>
                <a:path w="5107" h="2340" extrusionOk="0">
                  <a:moveTo>
                    <a:pt x="2198" y="691"/>
                  </a:moveTo>
                  <a:cubicBezTo>
                    <a:pt x="2236" y="701"/>
                    <a:pt x="2273" y="712"/>
                    <a:pt x="2310" y="723"/>
                  </a:cubicBezTo>
                  <a:cubicBezTo>
                    <a:pt x="2645" y="784"/>
                    <a:pt x="2888" y="1058"/>
                    <a:pt x="2949" y="1392"/>
                  </a:cubicBezTo>
                  <a:cubicBezTo>
                    <a:pt x="2979" y="1544"/>
                    <a:pt x="2918" y="1696"/>
                    <a:pt x="2797" y="1817"/>
                  </a:cubicBezTo>
                  <a:cubicBezTo>
                    <a:pt x="2713" y="1868"/>
                    <a:pt x="2620" y="1890"/>
                    <a:pt x="2528" y="1890"/>
                  </a:cubicBezTo>
                  <a:cubicBezTo>
                    <a:pt x="2453" y="1890"/>
                    <a:pt x="2379" y="1875"/>
                    <a:pt x="2310" y="1848"/>
                  </a:cubicBezTo>
                  <a:cubicBezTo>
                    <a:pt x="2006" y="1696"/>
                    <a:pt x="1854" y="1301"/>
                    <a:pt x="2006" y="997"/>
                  </a:cubicBezTo>
                  <a:cubicBezTo>
                    <a:pt x="2058" y="884"/>
                    <a:pt x="2123" y="781"/>
                    <a:pt x="2198" y="691"/>
                  </a:cubicBezTo>
                  <a:close/>
                  <a:moveTo>
                    <a:pt x="3297" y="0"/>
                  </a:moveTo>
                  <a:cubicBezTo>
                    <a:pt x="3089" y="0"/>
                    <a:pt x="2879" y="38"/>
                    <a:pt x="2675" y="115"/>
                  </a:cubicBezTo>
                  <a:cubicBezTo>
                    <a:pt x="2468" y="179"/>
                    <a:pt x="2286" y="284"/>
                    <a:pt x="2138" y="422"/>
                  </a:cubicBezTo>
                  <a:lnTo>
                    <a:pt x="2138" y="422"/>
                  </a:lnTo>
                  <a:cubicBezTo>
                    <a:pt x="2025" y="405"/>
                    <a:pt x="1911" y="396"/>
                    <a:pt x="1797" y="396"/>
                  </a:cubicBezTo>
                  <a:cubicBezTo>
                    <a:pt x="1345" y="396"/>
                    <a:pt x="895" y="532"/>
                    <a:pt x="517" y="784"/>
                  </a:cubicBezTo>
                  <a:cubicBezTo>
                    <a:pt x="304" y="936"/>
                    <a:pt x="152" y="1149"/>
                    <a:pt x="61" y="1392"/>
                  </a:cubicBezTo>
                  <a:cubicBezTo>
                    <a:pt x="0" y="1574"/>
                    <a:pt x="0" y="1757"/>
                    <a:pt x="31" y="1969"/>
                  </a:cubicBezTo>
                  <a:cubicBezTo>
                    <a:pt x="111" y="2237"/>
                    <a:pt x="238" y="2340"/>
                    <a:pt x="268" y="2340"/>
                  </a:cubicBezTo>
                  <a:cubicBezTo>
                    <a:pt x="272" y="2340"/>
                    <a:pt x="274" y="2338"/>
                    <a:pt x="274" y="2334"/>
                  </a:cubicBezTo>
                  <a:cubicBezTo>
                    <a:pt x="213" y="2213"/>
                    <a:pt x="152" y="2061"/>
                    <a:pt x="122" y="1909"/>
                  </a:cubicBezTo>
                  <a:cubicBezTo>
                    <a:pt x="91" y="1757"/>
                    <a:pt x="91" y="1605"/>
                    <a:pt x="152" y="1453"/>
                  </a:cubicBezTo>
                  <a:cubicBezTo>
                    <a:pt x="243" y="1240"/>
                    <a:pt x="395" y="1058"/>
                    <a:pt x="608" y="966"/>
                  </a:cubicBezTo>
                  <a:cubicBezTo>
                    <a:pt x="929" y="746"/>
                    <a:pt x="1316" y="631"/>
                    <a:pt x="1709" y="631"/>
                  </a:cubicBezTo>
                  <a:cubicBezTo>
                    <a:pt x="1788" y="631"/>
                    <a:pt x="1868" y="636"/>
                    <a:pt x="1948" y="645"/>
                  </a:cubicBezTo>
                  <a:lnTo>
                    <a:pt x="1948" y="645"/>
                  </a:lnTo>
                  <a:cubicBezTo>
                    <a:pt x="1899" y="717"/>
                    <a:pt x="1858" y="794"/>
                    <a:pt x="1824" y="875"/>
                  </a:cubicBezTo>
                  <a:cubicBezTo>
                    <a:pt x="1733" y="1058"/>
                    <a:pt x="1733" y="1301"/>
                    <a:pt x="1793" y="1514"/>
                  </a:cubicBezTo>
                  <a:cubicBezTo>
                    <a:pt x="1854" y="1726"/>
                    <a:pt x="2006" y="1939"/>
                    <a:pt x="2249" y="2030"/>
                  </a:cubicBezTo>
                  <a:cubicBezTo>
                    <a:pt x="2329" y="2064"/>
                    <a:pt x="2418" y="2082"/>
                    <a:pt x="2506" y="2082"/>
                  </a:cubicBezTo>
                  <a:cubicBezTo>
                    <a:pt x="2655" y="2082"/>
                    <a:pt x="2804" y="2034"/>
                    <a:pt x="2918" y="1939"/>
                  </a:cubicBezTo>
                  <a:cubicBezTo>
                    <a:pt x="3100" y="1787"/>
                    <a:pt x="3222" y="1574"/>
                    <a:pt x="3192" y="1331"/>
                  </a:cubicBezTo>
                  <a:cubicBezTo>
                    <a:pt x="3161" y="1118"/>
                    <a:pt x="3070" y="906"/>
                    <a:pt x="2918" y="784"/>
                  </a:cubicBezTo>
                  <a:cubicBezTo>
                    <a:pt x="2771" y="637"/>
                    <a:pt x="2595" y="547"/>
                    <a:pt x="2419" y="486"/>
                  </a:cubicBezTo>
                  <a:lnTo>
                    <a:pt x="2419" y="486"/>
                  </a:lnTo>
                  <a:cubicBezTo>
                    <a:pt x="2518" y="415"/>
                    <a:pt x="2625" y="361"/>
                    <a:pt x="2736" y="328"/>
                  </a:cubicBezTo>
                  <a:cubicBezTo>
                    <a:pt x="2938" y="254"/>
                    <a:pt x="3147" y="216"/>
                    <a:pt x="3354" y="216"/>
                  </a:cubicBezTo>
                  <a:cubicBezTo>
                    <a:pt x="3738" y="216"/>
                    <a:pt x="4111" y="345"/>
                    <a:pt x="4407" y="602"/>
                  </a:cubicBezTo>
                  <a:cubicBezTo>
                    <a:pt x="4742" y="875"/>
                    <a:pt x="4924" y="1240"/>
                    <a:pt x="5015" y="1665"/>
                  </a:cubicBezTo>
                  <a:cubicBezTo>
                    <a:pt x="5046" y="1939"/>
                    <a:pt x="5015" y="2091"/>
                    <a:pt x="5046" y="2091"/>
                  </a:cubicBezTo>
                  <a:cubicBezTo>
                    <a:pt x="5107" y="1939"/>
                    <a:pt x="5107" y="1787"/>
                    <a:pt x="5076" y="1635"/>
                  </a:cubicBezTo>
                  <a:cubicBezTo>
                    <a:pt x="5046" y="1179"/>
                    <a:pt x="4833" y="784"/>
                    <a:pt x="4529" y="480"/>
                  </a:cubicBezTo>
                  <a:cubicBezTo>
                    <a:pt x="4177" y="170"/>
                    <a:pt x="3741" y="0"/>
                    <a:pt x="329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522;p76">
              <a:extLst>
                <a:ext uri="{FF2B5EF4-FFF2-40B4-BE49-F238E27FC236}">
                  <a16:creationId xmlns:a16="http://schemas.microsoft.com/office/drawing/2014/main" id="{56E78698-BA1D-40A4-BBFE-4CE248150644}"/>
                </a:ext>
              </a:extLst>
            </p:cNvPr>
            <p:cNvSpPr/>
            <p:nvPr/>
          </p:nvSpPr>
          <p:spPr>
            <a:xfrm>
              <a:off x="8254221" y="739277"/>
              <a:ext cx="35013" cy="47787"/>
            </a:xfrm>
            <a:custGeom>
              <a:avLst/>
              <a:gdLst/>
              <a:ahLst/>
              <a:cxnLst/>
              <a:rect l="l" t="t" r="r" b="b"/>
              <a:pathLst>
                <a:path w="3618" h="4938" extrusionOk="0">
                  <a:moveTo>
                    <a:pt x="3048" y="0"/>
                  </a:moveTo>
                  <a:cubicBezTo>
                    <a:pt x="2835" y="0"/>
                    <a:pt x="2626" y="22"/>
                    <a:pt x="2433" y="43"/>
                  </a:cubicBezTo>
                  <a:cubicBezTo>
                    <a:pt x="1977" y="104"/>
                    <a:pt x="1551" y="317"/>
                    <a:pt x="1247" y="651"/>
                  </a:cubicBezTo>
                  <a:cubicBezTo>
                    <a:pt x="827" y="1072"/>
                    <a:pt x="762" y="1699"/>
                    <a:pt x="1024" y="2213"/>
                  </a:cubicBezTo>
                  <a:lnTo>
                    <a:pt x="1024" y="2213"/>
                  </a:lnTo>
                  <a:cubicBezTo>
                    <a:pt x="842" y="2216"/>
                    <a:pt x="668" y="2271"/>
                    <a:pt x="518" y="2384"/>
                  </a:cubicBezTo>
                  <a:cubicBezTo>
                    <a:pt x="305" y="2536"/>
                    <a:pt x="123" y="2749"/>
                    <a:pt x="62" y="3022"/>
                  </a:cubicBezTo>
                  <a:cubicBezTo>
                    <a:pt x="1" y="3448"/>
                    <a:pt x="92" y="3873"/>
                    <a:pt x="366" y="4238"/>
                  </a:cubicBezTo>
                  <a:cubicBezTo>
                    <a:pt x="518" y="4451"/>
                    <a:pt x="730" y="4633"/>
                    <a:pt x="943" y="4785"/>
                  </a:cubicBezTo>
                  <a:cubicBezTo>
                    <a:pt x="1126" y="4907"/>
                    <a:pt x="1217" y="4937"/>
                    <a:pt x="1217" y="4937"/>
                  </a:cubicBezTo>
                  <a:cubicBezTo>
                    <a:pt x="1217" y="4907"/>
                    <a:pt x="1156" y="4846"/>
                    <a:pt x="1004" y="4724"/>
                  </a:cubicBezTo>
                  <a:cubicBezTo>
                    <a:pt x="791" y="4542"/>
                    <a:pt x="639" y="4360"/>
                    <a:pt x="487" y="4147"/>
                  </a:cubicBezTo>
                  <a:cubicBezTo>
                    <a:pt x="274" y="3812"/>
                    <a:pt x="183" y="3417"/>
                    <a:pt x="274" y="3053"/>
                  </a:cubicBezTo>
                  <a:cubicBezTo>
                    <a:pt x="335" y="2840"/>
                    <a:pt x="457" y="2657"/>
                    <a:pt x="670" y="2566"/>
                  </a:cubicBezTo>
                  <a:cubicBezTo>
                    <a:pt x="784" y="2471"/>
                    <a:pt x="909" y="2424"/>
                    <a:pt x="1047" y="2424"/>
                  </a:cubicBezTo>
                  <a:cubicBezTo>
                    <a:pt x="1103" y="2424"/>
                    <a:pt x="1160" y="2431"/>
                    <a:pt x="1219" y="2447"/>
                  </a:cubicBezTo>
                  <a:lnTo>
                    <a:pt x="1219" y="2447"/>
                  </a:lnTo>
                  <a:cubicBezTo>
                    <a:pt x="1228" y="2456"/>
                    <a:pt x="1237" y="2465"/>
                    <a:pt x="1247" y="2475"/>
                  </a:cubicBezTo>
                  <a:lnTo>
                    <a:pt x="1257" y="2458"/>
                  </a:lnTo>
                  <a:lnTo>
                    <a:pt x="1257" y="2458"/>
                  </a:lnTo>
                  <a:cubicBezTo>
                    <a:pt x="1274" y="2463"/>
                    <a:pt x="1291" y="2469"/>
                    <a:pt x="1308" y="2475"/>
                  </a:cubicBezTo>
                  <a:lnTo>
                    <a:pt x="1885" y="2718"/>
                  </a:lnTo>
                  <a:lnTo>
                    <a:pt x="1399" y="2293"/>
                  </a:lnTo>
                  <a:cubicBezTo>
                    <a:pt x="1338" y="2232"/>
                    <a:pt x="1308" y="2171"/>
                    <a:pt x="1247" y="2110"/>
                  </a:cubicBezTo>
                  <a:cubicBezTo>
                    <a:pt x="1126" y="1897"/>
                    <a:pt x="1065" y="1654"/>
                    <a:pt x="1126" y="1411"/>
                  </a:cubicBezTo>
                  <a:cubicBezTo>
                    <a:pt x="1156" y="1168"/>
                    <a:pt x="1247" y="955"/>
                    <a:pt x="1399" y="803"/>
                  </a:cubicBezTo>
                  <a:cubicBezTo>
                    <a:pt x="1703" y="499"/>
                    <a:pt x="2068" y="287"/>
                    <a:pt x="2463" y="195"/>
                  </a:cubicBezTo>
                  <a:cubicBezTo>
                    <a:pt x="3162" y="74"/>
                    <a:pt x="3618" y="135"/>
                    <a:pt x="3618" y="74"/>
                  </a:cubicBezTo>
                  <a:cubicBezTo>
                    <a:pt x="3527" y="43"/>
                    <a:pt x="3405" y="13"/>
                    <a:pt x="3314" y="13"/>
                  </a:cubicBezTo>
                  <a:cubicBezTo>
                    <a:pt x="3225" y="4"/>
                    <a:pt x="3136" y="0"/>
                    <a:pt x="30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523;p76">
              <a:extLst>
                <a:ext uri="{FF2B5EF4-FFF2-40B4-BE49-F238E27FC236}">
                  <a16:creationId xmlns:a16="http://schemas.microsoft.com/office/drawing/2014/main" id="{742306DE-224D-4326-AFF9-92D39BED33CD}"/>
                </a:ext>
              </a:extLst>
            </p:cNvPr>
            <p:cNvSpPr/>
            <p:nvPr/>
          </p:nvSpPr>
          <p:spPr>
            <a:xfrm>
              <a:off x="8239220" y="776168"/>
              <a:ext cx="13539" cy="14507"/>
            </a:xfrm>
            <a:custGeom>
              <a:avLst/>
              <a:gdLst/>
              <a:ahLst/>
              <a:cxnLst/>
              <a:rect l="l" t="t" r="r" b="b"/>
              <a:pathLst>
                <a:path w="1399" h="1499" extrusionOk="0">
                  <a:moveTo>
                    <a:pt x="92" y="0"/>
                  </a:moveTo>
                  <a:cubicBezTo>
                    <a:pt x="62" y="0"/>
                    <a:pt x="1" y="122"/>
                    <a:pt x="1" y="335"/>
                  </a:cubicBezTo>
                  <a:cubicBezTo>
                    <a:pt x="1" y="912"/>
                    <a:pt x="457" y="1429"/>
                    <a:pt x="1034" y="1490"/>
                  </a:cubicBezTo>
                  <a:cubicBezTo>
                    <a:pt x="1077" y="1496"/>
                    <a:pt x="1117" y="1498"/>
                    <a:pt x="1154" y="1498"/>
                  </a:cubicBezTo>
                  <a:cubicBezTo>
                    <a:pt x="1302" y="1498"/>
                    <a:pt x="1399" y="1459"/>
                    <a:pt x="1399" y="1459"/>
                  </a:cubicBezTo>
                  <a:cubicBezTo>
                    <a:pt x="1034" y="1368"/>
                    <a:pt x="730" y="1186"/>
                    <a:pt x="457" y="973"/>
                  </a:cubicBezTo>
                  <a:cubicBezTo>
                    <a:pt x="92" y="517"/>
                    <a:pt x="153" y="0"/>
                    <a:pt x="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524;p76">
              <a:extLst>
                <a:ext uri="{FF2B5EF4-FFF2-40B4-BE49-F238E27FC236}">
                  <a16:creationId xmlns:a16="http://schemas.microsoft.com/office/drawing/2014/main" id="{E64E94C1-9623-48B6-B494-9A3B26AD9738}"/>
                </a:ext>
              </a:extLst>
            </p:cNvPr>
            <p:cNvSpPr/>
            <p:nvPr/>
          </p:nvSpPr>
          <p:spPr>
            <a:xfrm>
              <a:off x="8333644" y="752903"/>
              <a:ext cx="51784" cy="23565"/>
            </a:xfrm>
            <a:custGeom>
              <a:avLst/>
              <a:gdLst/>
              <a:ahLst/>
              <a:cxnLst/>
              <a:rect l="l" t="t" r="r" b="b"/>
              <a:pathLst>
                <a:path w="5351" h="2435" extrusionOk="0">
                  <a:moveTo>
                    <a:pt x="2405" y="848"/>
                  </a:moveTo>
                  <a:cubicBezTo>
                    <a:pt x="2414" y="850"/>
                    <a:pt x="2423" y="852"/>
                    <a:pt x="2432" y="854"/>
                  </a:cubicBezTo>
                  <a:cubicBezTo>
                    <a:pt x="2706" y="945"/>
                    <a:pt x="2949" y="1189"/>
                    <a:pt x="3040" y="1462"/>
                  </a:cubicBezTo>
                  <a:cubicBezTo>
                    <a:pt x="3132" y="1766"/>
                    <a:pt x="2980" y="2131"/>
                    <a:pt x="2706" y="2161"/>
                  </a:cubicBezTo>
                  <a:cubicBezTo>
                    <a:pt x="2372" y="2161"/>
                    <a:pt x="2128" y="1918"/>
                    <a:pt x="2098" y="1614"/>
                  </a:cubicBezTo>
                  <a:cubicBezTo>
                    <a:pt x="2098" y="1308"/>
                    <a:pt x="2200" y="1052"/>
                    <a:pt x="2405" y="848"/>
                  </a:cubicBezTo>
                  <a:close/>
                  <a:moveTo>
                    <a:pt x="3890" y="0"/>
                  </a:moveTo>
                  <a:cubicBezTo>
                    <a:pt x="3321" y="0"/>
                    <a:pt x="2758" y="219"/>
                    <a:pt x="2322" y="631"/>
                  </a:cubicBezTo>
                  <a:lnTo>
                    <a:pt x="2322" y="631"/>
                  </a:lnTo>
                  <a:cubicBezTo>
                    <a:pt x="2223" y="613"/>
                    <a:pt x="2123" y="603"/>
                    <a:pt x="2022" y="603"/>
                  </a:cubicBezTo>
                  <a:cubicBezTo>
                    <a:pt x="1863" y="603"/>
                    <a:pt x="1703" y="626"/>
                    <a:pt x="1551" y="672"/>
                  </a:cubicBezTo>
                  <a:cubicBezTo>
                    <a:pt x="1277" y="763"/>
                    <a:pt x="1065" y="915"/>
                    <a:pt x="852" y="1097"/>
                  </a:cubicBezTo>
                  <a:cubicBezTo>
                    <a:pt x="578" y="1371"/>
                    <a:pt x="335" y="1705"/>
                    <a:pt x="153" y="2070"/>
                  </a:cubicBezTo>
                  <a:cubicBezTo>
                    <a:pt x="92" y="2161"/>
                    <a:pt x="31" y="2313"/>
                    <a:pt x="1" y="2435"/>
                  </a:cubicBezTo>
                  <a:cubicBezTo>
                    <a:pt x="92" y="2344"/>
                    <a:pt x="153" y="2222"/>
                    <a:pt x="244" y="2100"/>
                  </a:cubicBezTo>
                  <a:cubicBezTo>
                    <a:pt x="426" y="1766"/>
                    <a:pt x="669" y="1493"/>
                    <a:pt x="943" y="1249"/>
                  </a:cubicBezTo>
                  <a:cubicBezTo>
                    <a:pt x="1241" y="952"/>
                    <a:pt x="1642" y="809"/>
                    <a:pt x="2043" y="809"/>
                  </a:cubicBezTo>
                  <a:cubicBezTo>
                    <a:pt x="2083" y="809"/>
                    <a:pt x="2122" y="810"/>
                    <a:pt x="2161" y="813"/>
                  </a:cubicBezTo>
                  <a:lnTo>
                    <a:pt x="2161" y="813"/>
                  </a:lnTo>
                  <a:cubicBezTo>
                    <a:pt x="1982" y="1050"/>
                    <a:pt x="1885" y="1323"/>
                    <a:pt x="1885" y="1614"/>
                  </a:cubicBezTo>
                  <a:cubicBezTo>
                    <a:pt x="1914" y="2051"/>
                    <a:pt x="2250" y="2376"/>
                    <a:pt x="2652" y="2376"/>
                  </a:cubicBezTo>
                  <a:cubicBezTo>
                    <a:pt x="2670" y="2376"/>
                    <a:pt x="2688" y="2375"/>
                    <a:pt x="2706" y="2374"/>
                  </a:cubicBezTo>
                  <a:cubicBezTo>
                    <a:pt x="2949" y="2344"/>
                    <a:pt x="3132" y="2222"/>
                    <a:pt x="3223" y="2009"/>
                  </a:cubicBezTo>
                  <a:cubicBezTo>
                    <a:pt x="3284" y="1827"/>
                    <a:pt x="3314" y="1614"/>
                    <a:pt x="3253" y="1401"/>
                  </a:cubicBezTo>
                  <a:cubicBezTo>
                    <a:pt x="3139" y="1088"/>
                    <a:pt x="2891" y="827"/>
                    <a:pt x="2560" y="696"/>
                  </a:cubicBezTo>
                  <a:lnTo>
                    <a:pt x="2560" y="696"/>
                  </a:lnTo>
                  <a:cubicBezTo>
                    <a:pt x="2916" y="363"/>
                    <a:pt x="3391" y="183"/>
                    <a:pt x="3891" y="155"/>
                  </a:cubicBezTo>
                  <a:cubicBezTo>
                    <a:pt x="4256" y="155"/>
                    <a:pt x="4651" y="216"/>
                    <a:pt x="4986" y="368"/>
                  </a:cubicBezTo>
                  <a:cubicBezTo>
                    <a:pt x="5107" y="429"/>
                    <a:pt x="5229" y="489"/>
                    <a:pt x="5350" y="550"/>
                  </a:cubicBezTo>
                  <a:cubicBezTo>
                    <a:pt x="5259" y="459"/>
                    <a:pt x="5138" y="368"/>
                    <a:pt x="5016" y="307"/>
                  </a:cubicBezTo>
                  <a:cubicBezTo>
                    <a:pt x="4663" y="100"/>
                    <a:pt x="4275" y="0"/>
                    <a:pt x="38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525;p76">
              <a:extLst>
                <a:ext uri="{FF2B5EF4-FFF2-40B4-BE49-F238E27FC236}">
                  <a16:creationId xmlns:a16="http://schemas.microsoft.com/office/drawing/2014/main" id="{EF7DFBD5-A776-4BFD-9A68-E33709CC910B}"/>
                </a:ext>
              </a:extLst>
            </p:cNvPr>
            <p:cNvSpPr/>
            <p:nvPr/>
          </p:nvSpPr>
          <p:spPr>
            <a:xfrm>
              <a:off x="8241611" y="836797"/>
              <a:ext cx="24387" cy="35594"/>
            </a:xfrm>
            <a:custGeom>
              <a:avLst/>
              <a:gdLst/>
              <a:ahLst/>
              <a:cxnLst/>
              <a:rect l="l" t="t" r="r" b="b"/>
              <a:pathLst>
                <a:path w="2520" h="3678" extrusionOk="0">
                  <a:moveTo>
                    <a:pt x="1595" y="1"/>
                  </a:moveTo>
                  <a:cubicBezTo>
                    <a:pt x="902" y="1"/>
                    <a:pt x="1" y="293"/>
                    <a:pt x="58" y="1790"/>
                  </a:cubicBezTo>
                  <a:cubicBezTo>
                    <a:pt x="97" y="3365"/>
                    <a:pt x="1118" y="3678"/>
                    <a:pt x="1833" y="3678"/>
                  </a:cubicBezTo>
                  <a:cubicBezTo>
                    <a:pt x="2222" y="3678"/>
                    <a:pt x="2520" y="3585"/>
                    <a:pt x="2520" y="3553"/>
                  </a:cubicBezTo>
                  <a:cubicBezTo>
                    <a:pt x="2520" y="3492"/>
                    <a:pt x="2368" y="118"/>
                    <a:pt x="2368" y="118"/>
                  </a:cubicBezTo>
                  <a:cubicBezTo>
                    <a:pt x="2356" y="107"/>
                    <a:pt x="2014" y="1"/>
                    <a:pt x="159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526;p76">
              <a:extLst>
                <a:ext uri="{FF2B5EF4-FFF2-40B4-BE49-F238E27FC236}">
                  <a16:creationId xmlns:a16="http://schemas.microsoft.com/office/drawing/2014/main" id="{D104ACB5-8610-4138-8FC0-4E7FD4B05B7D}"/>
                </a:ext>
              </a:extLst>
            </p:cNvPr>
            <p:cNvSpPr/>
            <p:nvPr/>
          </p:nvSpPr>
          <p:spPr>
            <a:xfrm>
              <a:off x="8247756" y="844288"/>
              <a:ext cx="10887" cy="20245"/>
            </a:xfrm>
            <a:custGeom>
              <a:avLst/>
              <a:gdLst/>
              <a:ahLst/>
              <a:cxnLst/>
              <a:rect l="l" t="t" r="r" b="b"/>
              <a:pathLst>
                <a:path w="1125" h="2092" extrusionOk="0">
                  <a:moveTo>
                    <a:pt x="637" y="1"/>
                  </a:moveTo>
                  <a:cubicBezTo>
                    <a:pt x="616" y="1"/>
                    <a:pt x="596" y="4"/>
                    <a:pt x="578" y="13"/>
                  </a:cubicBezTo>
                  <a:cubicBezTo>
                    <a:pt x="365" y="44"/>
                    <a:pt x="213" y="196"/>
                    <a:pt x="152" y="378"/>
                  </a:cubicBezTo>
                  <a:cubicBezTo>
                    <a:pt x="61" y="591"/>
                    <a:pt x="0" y="834"/>
                    <a:pt x="31" y="1047"/>
                  </a:cubicBezTo>
                  <a:cubicBezTo>
                    <a:pt x="0" y="1503"/>
                    <a:pt x="274" y="1898"/>
                    <a:pt x="669" y="2080"/>
                  </a:cubicBezTo>
                  <a:cubicBezTo>
                    <a:pt x="699" y="2088"/>
                    <a:pt x="732" y="2091"/>
                    <a:pt x="764" y="2091"/>
                  </a:cubicBezTo>
                  <a:cubicBezTo>
                    <a:pt x="863" y="2091"/>
                    <a:pt x="965" y="2057"/>
                    <a:pt x="1034" y="1989"/>
                  </a:cubicBezTo>
                  <a:cubicBezTo>
                    <a:pt x="1125" y="1959"/>
                    <a:pt x="1125" y="1898"/>
                    <a:pt x="1125" y="1898"/>
                  </a:cubicBezTo>
                  <a:lnTo>
                    <a:pt x="1125" y="1898"/>
                  </a:lnTo>
                  <a:cubicBezTo>
                    <a:pt x="1125" y="1898"/>
                    <a:pt x="1094" y="1928"/>
                    <a:pt x="1003" y="1958"/>
                  </a:cubicBezTo>
                  <a:cubicBezTo>
                    <a:pt x="958" y="1989"/>
                    <a:pt x="904" y="2004"/>
                    <a:pt x="851" y="2004"/>
                  </a:cubicBezTo>
                  <a:cubicBezTo>
                    <a:pt x="798" y="2004"/>
                    <a:pt x="745" y="1989"/>
                    <a:pt x="699" y="1958"/>
                  </a:cubicBezTo>
                  <a:cubicBezTo>
                    <a:pt x="365" y="1776"/>
                    <a:pt x="183" y="1411"/>
                    <a:pt x="183" y="1047"/>
                  </a:cubicBezTo>
                  <a:cubicBezTo>
                    <a:pt x="183" y="834"/>
                    <a:pt x="213" y="651"/>
                    <a:pt x="274" y="439"/>
                  </a:cubicBezTo>
                  <a:cubicBezTo>
                    <a:pt x="335" y="287"/>
                    <a:pt x="456" y="165"/>
                    <a:pt x="578" y="104"/>
                  </a:cubicBezTo>
                  <a:cubicBezTo>
                    <a:pt x="599" y="99"/>
                    <a:pt x="620" y="96"/>
                    <a:pt x="639" y="96"/>
                  </a:cubicBezTo>
                  <a:cubicBezTo>
                    <a:pt x="731" y="96"/>
                    <a:pt x="801" y="151"/>
                    <a:pt x="851" y="226"/>
                  </a:cubicBezTo>
                  <a:cubicBezTo>
                    <a:pt x="882" y="287"/>
                    <a:pt x="851" y="348"/>
                    <a:pt x="882" y="348"/>
                  </a:cubicBezTo>
                  <a:cubicBezTo>
                    <a:pt x="882" y="348"/>
                    <a:pt x="912" y="287"/>
                    <a:pt x="912" y="196"/>
                  </a:cubicBezTo>
                  <a:cubicBezTo>
                    <a:pt x="882" y="135"/>
                    <a:pt x="851" y="74"/>
                    <a:pt x="791" y="44"/>
                  </a:cubicBezTo>
                  <a:cubicBezTo>
                    <a:pt x="748" y="22"/>
                    <a:pt x="689" y="1"/>
                    <a:pt x="6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527;p76">
              <a:extLst>
                <a:ext uri="{FF2B5EF4-FFF2-40B4-BE49-F238E27FC236}">
                  <a16:creationId xmlns:a16="http://schemas.microsoft.com/office/drawing/2014/main" id="{AEB8CC17-8CFB-4040-8D01-B84C6320CF73}"/>
                </a:ext>
              </a:extLst>
            </p:cNvPr>
            <p:cNvSpPr/>
            <p:nvPr/>
          </p:nvSpPr>
          <p:spPr>
            <a:xfrm>
              <a:off x="8180101" y="982366"/>
              <a:ext cx="278567" cy="384177"/>
            </a:xfrm>
            <a:custGeom>
              <a:avLst/>
              <a:gdLst/>
              <a:ahLst/>
              <a:cxnLst/>
              <a:rect l="l" t="t" r="r" b="b"/>
              <a:pathLst>
                <a:path w="28785" h="39698" extrusionOk="0">
                  <a:moveTo>
                    <a:pt x="3952" y="1"/>
                  </a:moveTo>
                  <a:lnTo>
                    <a:pt x="0" y="2676"/>
                  </a:lnTo>
                  <a:lnTo>
                    <a:pt x="3344" y="21551"/>
                  </a:lnTo>
                  <a:lnTo>
                    <a:pt x="1885" y="33983"/>
                  </a:lnTo>
                  <a:cubicBezTo>
                    <a:pt x="1550" y="36263"/>
                    <a:pt x="2310" y="39485"/>
                    <a:pt x="2310" y="39485"/>
                  </a:cubicBezTo>
                  <a:lnTo>
                    <a:pt x="27326" y="39697"/>
                  </a:lnTo>
                  <a:lnTo>
                    <a:pt x="27812" y="39454"/>
                  </a:lnTo>
                  <a:cubicBezTo>
                    <a:pt x="28481" y="37023"/>
                    <a:pt x="28663" y="34439"/>
                    <a:pt x="28390" y="31916"/>
                  </a:cubicBezTo>
                  <a:lnTo>
                    <a:pt x="27326" y="20579"/>
                  </a:lnTo>
                  <a:lnTo>
                    <a:pt x="28542" y="11247"/>
                  </a:lnTo>
                  <a:cubicBezTo>
                    <a:pt x="28785" y="6657"/>
                    <a:pt x="26475" y="2341"/>
                    <a:pt x="22523" y="1"/>
                  </a:cubicBezTo>
                  <a:lnTo>
                    <a:pt x="13162" y="2584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528;p76">
              <a:extLst>
                <a:ext uri="{FF2B5EF4-FFF2-40B4-BE49-F238E27FC236}">
                  <a16:creationId xmlns:a16="http://schemas.microsoft.com/office/drawing/2014/main" id="{C31E1C6F-43D5-4C61-B75E-4C9E9951B954}"/>
                </a:ext>
              </a:extLst>
            </p:cNvPr>
            <p:cNvSpPr/>
            <p:nvPr/>
          </p:nvSpPr>
          <p:spPr>
            <a:xfrm>
              <a:off x="8224220" y="952618"/>
              <a:ext cx="181211" cy="69475"/>
            </a:xfrm>
            <a:custGeom>
              <a:avLst/>
              <a:gdLst/>
              <a:ahLst/>
              <a:cxnLst/>
              <a:rect l="l" t="t" r="r" b="b"/>
              <a:pathLst>
                <a:path w="18725" h="7179" extrusionOk="0">
                  <a:moveTo>
                    <a:pt x="15120" y="0"/>
                  </a:moveTo>
                  <a:cubicBezTo>
                    <a:pt x="12655" y="0"/>
                    <a:pt x="9879" y="5081"/>
                    <a:pt x="9879" y="5081"/>
                  </a:cubicBezTo>
                  <a:cubicBezTo>
                    <a:pt x="9879" y="5081"/>
                    <a:pt x="6292" y="2315"/>
                    <a:pt x="5168" y="1433"/>
                  </a:cubicBezTo>
                  <a:cubicBezTo>
                    <a:pt x="4519" y="907"/>
                    <a:pt x="3668" y="796"/>
                    <a:pt x="3064" y="796"/>
                  </a:cubicBezTo>
                  <a:cubicBezTo>
                    <a:pt x="2621" y="796"/>
                    <a:pt x="2311" y="856"/>
                    <a:pt x="2311" y="856"/>
                  </a:cubicBezTo>
                  <a:lnTo>
                    <a:pt x="1" y="7026"/>
                  </a:lnTo>
                  <a:lnTo>
                    <a:pt x="7144" y="7178"/>
                  </a:lnTo>
                  <a:lnTo>
                    <a:pt x="18724" y="6449"/>
                  </a:lnTo>
                  <a:cubicBezTo>
                    <a:pt x="18724" y="6449"/>
                    <a:pt x="18268" y="1008"/>
                    <a:pt x="15685" y="96"/>
                  </a:cubicBezTo>
                  <a:cubicBezTo>
                    <a:pt x="15499" y="30"/>
                    <a:pt x="15311" y="0"/>
                    <a:pt x="151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529;p76">
              <a:extLst>
                <a:ext uri="{FF2B5EF4-FFF2-40B4-BE49-F238E27FC236}">
                  <a16:creationId xmlns:a16="http://schemas.microsoft.com/office/drawing/2014/main" id="{4BAA773F-1243-4876-B23A-6D2502707D05}"/>
                </a:ext>
              </a:extLst>
            </p:cNvPr>
            <p:cNvSpPr/>
            <p:nvPr/>
          </p:nvSpPr>
          <p:spPr>
            <a:xfrm>
              <a:off x="8264517" y="1232394"/>
              <a:ext cx="170324" cy="104730"/>
            </a:xfrm>
            <a:custGeom>
              <a:avLst/>
              <a:gdLst/>
              <a:ahLst/>
              <a:cxnLst/>
              <a:rect l="l" t="t" r="r" b="b"/>
              <a:pathLst>
                <a:path w="17600" h="10822" extrusionOk="0">
                  <a:moveTo>
                    <a:pt x="30" y="10656"/>
                  </a:moveTo>
                  <a:lnTo>
                    <a:pt x="30" y="10656"/>
                  </a:lnTo>
                  <a:cubicBezTo>
                    <a:pt x="21" y="10660"/>
                    <a:pt x="11" y="10664"/>
                    <a:pt x="1" y="10670"/>
                  </a:cubicBezTo>
                  <a:cubicBezTo>
                    <a:pt x="1" y="10670"/>
                    <a:pt x="11" y="10665"/>
                    <a:pt x="30" y="10656"/>
                  </a:cubicBezTo>
                  <a:close/>
                  <a:moveTo>
                    <a:pt x="12554" y="1"/>
                  </a:moveTo>
                  <a:lnTo>
                    <a:pt x="9241" y="305"/>
                  </a:lnTo>
                  <a:lnTo>
                    <a:pt x="5502" y="639"/>
                  </a:lnTo>
                  <a:lnTo>
                    <a:pt x="5442" y="639"/>
                  </a:lnTo>
                  <a:lnTo>
                    <a:pt x="5442" y="700"/>
                  </a:lnTo>
                  <a:cubicBezTo>
                    <a:pt x="5320" y="1034"/>
                    <a:pt x="5138" y="1369"/>
                    <a:pt x="4925" y="1642"/>
                  </a:cubicBezTo>
                  <a:cubicBezTo>
                    <a:pt x="4712" y="1916"/>
                    <a:pt x="4469" y="2159"/>
                    <a:pt x="4165" y="2341"/>
                  </a:cubicBezTo>
                  <a:cubicBezTo>
                    <a:pt x="3618" y="2706"/>
                    <a:pt x="2980" y="2980"/>
                    <a:pt x="2311" y="3071"/>
                  </a:cubicBezTo>
                  <a:lnTo>
                    <a:pt x="2220" y="3071"/>
                  </a:lnTo>
                  <a:lnTo>
                    <a:pt x="2250" y="3162"/>
                  </a:lnTo>
                  <a:cubicBezTo>
                    <a:pt x="2584" y="4287"/>
                    <a:pt x="2676" y="5442"/>
                    <a:pt x="2493" y="6597"/>
                  </a:cubicBezTo>
                  <a:cubicBezTo>
                    <a:pt x="2402" y="7478"/>
                    <a:pt x="2128" y="8329"/>
                    <a:pt x="1673" y="9120"/>
                  </a:cubicBezTo>
                  <a:cubicBezTo>
                    <a:pt x="1399" y="9606"/>
                    <a:pt x="1004" y="10031"/>
                    <a:pt x="518" y="10366"/>
                  </a:cubicBezTo>
                  <a:cubicBezTo>
                    <a:pt x="280" y="10532"/>
                    <a:pt x="98" y="10624"/>
                    <a:pt x="30" y="10656"/>
                  </a:cubicBezTo>
                  <a:lnTo>
                    <a:pt x="30" y="10656"/>
                  </a:lnTo>
                  <a:cubicBezTo>
                    <a:pt x="73" y="10638"/>
                    <a:pt x="103" y="10634"/>
                    <a:pt x="153" y="10609"/>
                  </a:cubicBezTo>
                  <a:cubicBezTo>
                    <a:pt x="305" y="10548"/>
                    <a:pt x="426" y="10487"/>
                    <a:pt x="548" y="10396"/>
                  </a:cubicBezTo>
                  <a:cubicBezTo>
                    <a:pt x="1065" y="10092"/>
                    <a:pt x="1460" y="9667"/>
                    <a:pt x="1764" y="9150"/>
                  </a:cubicBezTo>
                  <a:cubicBezTo>
                    <a:pt x="2250" y="8390"/>
                    <a:pt x="2554" y="7509"/>
                    <a:pt x="2645" y="6627"/>
                  </a:cubicBezTo>
                  <a:cubicBezTo>
                    <a:pt x="2822" y="5479"/>
                    <a:pt x="2742" y="4330"/>
                    <a:pt x="2432" y="3237"/>
                  </a:cubicBezTo>
                  <a:lnTo>
                    <a:pt x="2432" y="3237"/>
                  </a:lnTo>
                  <a:cubicBezTo>
                    <a:pt x="3098" y="3110"/>
                    <a:pt x="3734" y="2873"/>
                    <a:pt x="4287" y="2524"/>
                  </a:cubicBezTo>
                  <a:cubicBezTo>
                    <a:pt x="4591" y="2311"/>
                    <a:pt x="4864" y="2037"/>
                    <a:pt x="5107" y="1764"/>
                  </a:cubicBezTo>
                  <a:cubicBezTo>
                    <a:pt x="5338" y="1475"/>
                    <a:pt x="5514" y="1132"/>
                    <a:pt x="5636" y="785"/>
                  </a:cubicBezTo>
                  <a:lnTo>
                    <a:pt x="5636" y="785"/>
                  </a:lnTo>
                  <a:lnTo>
                    <a:pt x="9302" y="487"/>
                  </a:lnTo>
                  <a:lnTo>
                    <a:pt x="12561" y="191"/>
                  </a:lnTo>
                  <a:lnTo>
                    <a:pt x="12561" y="191"/>
                  </a:lnTo>
                  <a:cubicBezTo>
                    <a:pt x="12862" y="739"/>
                    <a:pt x="13274" y="1201"/>
                    <a:pt x="13770" y="1551"/>
                  </a:cubicBezTo>
                  <a:cubicBezTo>
                    <a:pt x="14252" y="1883"/>
                    <a:pt x="14824" y="2095"/>
                    <a:pt x="15397" y="2157"/>
                  </a:cubicBezTo>
                  <a:lnTo>
                    <a:pt x="15397" y="2157"/>
                  </a:lnTo>
                  <a:cubicBezTo>
                    <a:pt x="16259" y="3260"/>
                    <a:pt x="16997" y="4307"/>
                    <a:pt x="17266" y="5442"/>
                  </a:cubicBezTo>
                  <a:cubicBezTo>
                    <a:pt x="17509" y="6414"/>
                    <a:pt x="17509" y="7448"/>
                    <a:pt x="17296" y="8421"/>
                  </a:cubicBezTo>
                  <a:cubicBezTo>
                    <a:pt x="17144" y="9059"/>
                    <a:pt x="16901" y="9667"/>
                    <a:pt x="16566" y="10244"/>
                  </a:cubicBezTo>
                  <a:cubicBezTo>
                    <a:pt x="16323" y="10639"/>
                    <a:pt x="16171" y="10822"/>
                    <a:pt x="16171" y="10822"/>
                  </a:cubicBezTo>
                  <a:cubicBezTo>
                    <a:pt x="16323" y="10670"/>
                    <a:pt x="16475" y="10487"/>
                    <a:pt x="16597" y="10275"/>
                  </a:cubicBezTo>
                  <a:cubicBezTo>
                    <a:pt x="16931" y="9728"/>
                    <a:pt x="17205" y="9120"/>
                    <a:pt x="17357" y="8451"/>
                  </a:cubicBezTo>
                  <a:cubicBezTo>
                    <a:pt x="17600" y="7478"/>
                    <a:pt x="17600" y="6414"/>
                    <a:pt x="17357" y="5411"/>
                  </a:cubicBezTo>
                  <a:cubicBezTo>
                    <a:pt x="17205" y="4803"/>
                    <a:pt x="16962" y="4226"/>
                    <a:pt x="16627" y="3679"/>
                  </a:cubicBezTo>
                  <a:cubicBezTo>
                    <a:pt x="16262" y="3101"/>
                    <a:pt x="15867" y="2554"/>
                    <a:pt x="15442" y="2007"/>
                  </a:cubicBezTo>
                  <a:lnTo>
                    <a:pt x="15411" y="1977"/>
                  </a:lnTo>
                  <a:lnTo>
                    <a:pt x="15381" y="1977"/>
                  </a:lnTo>
                  <a:cubicBezTo>
                    <a:pt x="14803" y="1946"/>
                    <a:pt x="14256" y="1733"/>
                    <a:pt x="13800" y="1430"/>
                  </a:cubicBezTo>
                  <a:cubicBezTo>
                    <a:pt x="13314" y="1065"/>
                    <a:pt x="12919" y="609"/>
                    <a:pt x="12676" y="62"/>
                  </a:cubicBezTo>
                  <a:lnTo>
                    <a:pt x="1264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530;p76">
              <a:extLst>
                <a:ext uri="{FF2B5EF4-FFF2-40B4-BE49-F238E27FC236}">
                  <a16:creationId xmlns:a16="http://schemas.microsoft.com/office/drawing/2014/main" id="{17499D49-C1AC-448E-B406-A7C66DCFC829}"/>
                </a:ext>
              </a:extLst>
            </p:cNvPr>
            <p:cNvSpPr/>
            <p:nvPr/>
          </p:nvSpPr>
          <p:spPr>
            <a:xfrm>
              <a:off x="8242753" y="1262104"/>
              <a:ext cx="51194" cy="74275"/>
            </a:xfrm>
            <a:custGeom>
              <a:avLst/>
              <a:gdLst/>
              <a:ahLst/>
              <a:cxnLst/>
              <a:rect l="l" t="t" r="r" b="b"/>
              <a:pathLst>
                <a:path w="5290" h="7675" extrusionOk="0">
                  <a:moveTo>
                    <a:pt x="4408" y="1"/>
                  </a:moveTo>
                  <a:lnTo>
                    <a:pt x="4408" y="1"/>
                  </a:lnTo>
                  <a:cubicBezTo>
                    <a:pt x="4165" y="1338"/>
                    <a:pt x="3739" y="2706"/>
                    <a:pt x="2767" y="3618"/>
                  </a:cubicBezTo>
                  <a:cubicBezTo>
                    <a:pt x="2250" y="4135"/>
                    <a:pt x="1551" y="4408"/>
                    <a:pt x="1004" y="4864"/>
                  </a:cubicBezTo>
                  <a:cubicBezTo>
                    <a:pt x="456" y="5320"/>
                    <a:pt x="0" y="6050"/>
                    <a:pt x="213" y="6749"/>
                  </a:cubicBezTo>
                  <a:cubicBezTo>
                    <a:pt x="416" y="7307"/>
                    <a:pt x="1043" y="7675"/>
                    <a:pt x="1669" y="7675"/>
                  </a:cubicBezTo>
                  <a:cubicBezTo>
                    <a:pt x="1793" y="7675"/>
                    <a:pt x="1917" y="7660"/>
                    <a:pt x="2037" y="7630"/>
                  </a:cubicBezTo>
                  <a:cubicBezTo>
                    <a:pt x="2767" y="7417"/>
                    <a:pt x="3374" y="6961"/>
                    <a:pt x="3770" y="6323"/>
                  </a:cubicBezTo>
                  <a:cubicBezTo>
                    <a:pt x="5077" y="4469"/>
                    <a:pt x="5289" y="2068"/>
                    <a:pt x="4408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531;p76">
              <a:extLst>
                <a:ext uri="{FF2B5EF4-FFF2-40B4-BE49-F238E27FC236}">
                  <a16:creationId xmlns:a16="http://schemas.microsoft.com/office/drawing/2014/main" id="{C6B4E735-10E1-4F68-BA37-A8700ED59667}"/>
                </a:ext>
              </a:extLst>
            </p:cNvPr>
            <p:cNvSpPr/>
            <p:nvPr/>
          </p:nvSpPr>
          <p:spPr>
            <a:xfrm>
              <a:off x="8207459" y="1340424"/>
              <a:ext cx="247386" cy="8797"/>
            </a:xfrm>
            <a:custGeom>
              <a:avLst/>
              <a:gdLst/>
              <a:ahLst/>
              <a:cxnLst/>
              <a:rect l="l" t="t" r="r" b="b"/>
              <a:pathLst>
                <a:path w="25563" h="909" extrusionOk="0">
                  <a:moveTo>
                    <a:pt x="25441" y="1"/>
                  </a:moveTo>
                  <a:cubicBezTo>
                    <a:pt x="25403" y="1"/>
                    <a:pt x="25365" y="8"/>
                    <a:pt x="25320" y="24"/>
                  </a:cubicBezTo>
                  <a:lnTo>
                    <a:pt x="24560" y="84"/>
                  </a:lnTo>
                  <a:cubicBezTo>
                    <a:pt x="23921" y="145"/>
                    <a:pt x="22979" y="236"/>
                    <a:pt x="21824" y="327"/>
                  </a:cubicBezTo>
                  <a:cubicBezTo>
                    <a:pt x="19514" y="510"/>
                    <a:pt x="16323" y="692"/>
                    <a:pt x="12797" y="692"/>
                  </a:cubicBezTo>
                  <a:cubicBezTo>
                    <a:pt x="9271" y="692"/>
                    <a:pt x="6079" y="540"/>
                    <a:pt x="3769" y="388"/>
                  </a:cubicBezTo>
                  <a:cubicBezTo>
                    <a:pt x="2614" y="297"/>
                    <a:pt x="1672" y="206"/>
                    <a:pt x="1033" y="145"/>
                  </a:cubicBezTo>
                  <a:lnTo>
                    <a:pt x="274" y="84"/>
                  </a:lnTo>
                  <a:lnTo>
                    <a:pt x="0" y="84"/>
                  </a:lnTo>
                  <a:cubicBezTo>
                    <a:pt x="91" y="115"/>
                    <a:pt x="182" y="145"/>
                    <a:pt x="274" y="145"/>
                  </a:cubicBezTo>
                  <a:lnTo>
                    <a:pt x="1003" y="236"/>
                  </a:lnTo>
                  <a:cubicBezTo>
                    <a:pt x="1641" y="327"/>
                    <a:pt x="2584" y="419"/>
                    <a:pt x="3739" y="540"/>
                  </a:cubicBezTo>
                  <a:cubicBezTo>
                    <a:pt x="5878" y="737"/>
                    <a:pt x="8774" y="908"/>
                    <a:pt x="12016" y="908"/>
                  </a:cubicBezTo>
                  <a:cubicBezTo>
                    <a:pt x="12274" y="908"/>
                    <a:pt x="12534" y="907"/>
                    <a:pt x="12797" y="905"/>
                  </a:cubicBezTo>
                  <a:cubicBezTo>
                    <a:pt x="16323" y="905"/>
                    <a:pt x="19514" y="692"/>
                    <a:pt x="21824" y="479"/>
                  </a:cubicBezTo>
                  <a:cubicBezTo>
                    <a:pt x="22979" y="358"/>
                    <a:pt x="23921" y="267"/>
                    <a:pt x="24560" y="175"/>
                  </a:cubicBezTo>
                  <a:lnTo>
                    <a:pt x="25320" y="54"/>
                  </a:lnTo>
                  <a:cubicBezTo>
                    <a:pt x="25411" y="54"/>
                    <a:pt x="25472" y="54"/>
                    <a:pt x="25563" y="24"/>
                  </a:cubicBezTo>
                  <a:cubicBezTo>
                    <a:pt x="25517" y="8"/>
                    <a:pt x="25479" y="1"/>
                    <a:pt x="254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532;p76">
              <a:extLst>
                <a:ext uri="{FF2B5EF4-FFF2-40B4-BE49-F238E27FC236}">
                  <a16:creationId xmlns:a16="http://schemas.microsoft.com/office/drawing/2014/main" id="{AF6553A1-63B0-4F02-9F99-57D75ABD3550}"/>
                </a:ext>
              </a:extLst>
            </p:cNvPr>
            <p:cNvSpPr/>
            <p:nvPr/>
          </p:nvSpPr>
          <p:spPr>
            <a:xfrm>
              <a:off x="8227753" y="1345060"/>
              <a:ext cx="6774" cy="24126"/>
            </a:xfrm>
            <a:custGeom>
              <a:avLst/>
              <a:gdLst/>
              <a:ahLst/>
              <a:cxnLst/>
              <a:rect l="l" t="t" r="r" b="b"/>
              <a:pathLst>
                <a:path w="700" h="2493" extrusionOk="0">
                  <a:moveTo>
                    <a:pt x="152" y="0"/>
                  </a:moveTo>
                  <a:cubicBezTo>
                    <a:pt x="0" y="426"/>
                    <a:pt x="0" y="882"/>
                    <a:pt x="122" y="1307"/>
                  </a:cubicBezTo>
                  <a:cubicBezTo>
                    <a:pt x="183" y="1733"/>
                    <a:pt x="365" y="2159"/>
                    <a:pt x="639" y="2493"/>
                  </a:cubicBezTo>
                  <a:cubicBezTo>
                    <a:pt x="699" y="2462"/>
                    <a:pt x="456" y="1946"/>
                    <a:pt x="304" y="1247"/>
                  </a:cubicBezTo>
                  <a:cubicBezTo>
                    <a:pt x="183" y="578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533;p76">
              <a:extLst>
                <a:ext uri="{FF2B5EF4-FFF2-40B4-BE49-F238E27FC236}">
                  <a16:creationId xmlns:a16="http://schemas.microsoft.com/office/drawing/2014/main" id="{D1F62513-EF78-4831-9EA5-023C86DC60B1}"/>
                </a:ext>
              </a:extLst>
            </p:cNvPr>
            <p:cNvSpPr/>
            <p:nvPr/>
          </p:nvSpPr>
          <p:spPr>
            <a:xfrm>
              <a:off x="8250398" y="1345940"/>
              <a:ext cx="3542" cy="19423"/>
            </a:xfrm>
            <a:custGeom>
              <a:avLst/>
              <a:gdLst/>
              <a:ahLst/>
              <a:cxnLst/>
              <a:rect l="l" t="t" r="r" b="b"/>
              <a:pathLst>
                <a:path w="366" h="2007" extrusionOk="0">
                  <a:moveTo>
                    <a:pt x="31" y="1"/>
                  </a:moveTo>
                  <a:lnTo>
                    <a:pt x="31" y="1"/>
                  </a:lnTo>
                  <a:cubicBezTo>
                    <a:pt x="1" y="669"/>
                    <a:pt x="92" y="1368"/>
                    <a:pt x="305" y="2007"/>
                  </a:cubicBezTo>
                  <a:cubicBezTo>
                    <a:pt x="366" y="1672"/>
                    <a:pt x="335" y="1338"/>
                    <a:pt x="274" y="1004"/>
                  </a:cubicBezTo>
                  <a:cubicBezTo>
                    <a:pt x="274" y="639"/>
                    <a:pt x="183" y="305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534;p76">
              <a:extLst>
                <a:ext uri="{FF2B5EF4-FFF2-40B4-BE49-F238E27FC236}">
                  <a16:creationId xmlns:a16="http://schemas.microsoft.com/office/drawing/2014/main" id="{C06FEDF6-B331-4E2E-8D93-80F9873CD565}"/>
                </a:ext>
              </a:extLst>
            </p:cNvPr>
            <p:cNvSpPr/>
            <p:nvPr/>
          </p:nvSpPr>
          <p:spPr>
            <a:xfrm>
              <a:off x="8281289" y="1347411"/>
              <a:ext cx="3242" cy="23836"/>
            </a:xfrm>
            <a:custGeom>
              <a:avLst/>
              <a:gdLst/>
              <a:ahLst/>
              <a:cxnLst/>
              <a:rect l="l" t="t" r="r" b="b"/>
              <a:pathLst>
                <a:path w="335" h="2463" extrusionOk="0">
                  <a:moveTo>
                    <a:pt x="152" y="1"/>
                  </a:moveTo>
                  <a:lnTo>
                    <a:pt x="152" y="1"/>
                  </a:lnTo>
                  <a:cubicBezTo>
                    <a:pt x="0" y="821"/>
                    <a:pt x="31" y="1672"/>
                    <a:pt x="304" y="2463"/>
                  </a:cubicBezTo>
                  <a:cubicBezTo>
                    <a:pt x="335" y="2037"/>
                    <a:pt x="304" y="1642"/>
                    <a:pt x="274" y="1216"/>
                  </a:cubicBezTo>
                  <a:cubicBezTo>
                    <a:pt x="274" y="821"/>
                    <a:pt x="243" y="396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535;p76">
              <a:extLst>
                <a:ext uri="{FF2B5EF4-FFF2-40B4-BE49-F238E27FC236}">
                  <a16:creationId xmlns:a16="http://schemas.microsoft.com/office/drawing/2014/main" id="{2C7ECCC9-C0A6-4A64-95E6-42938AE4EED6}"/>
                </a:ext>
              </a:extLst>
            </p:cNvPr>
            <p:cNvSpPr/>
            <p:nvPr/>
          </p:nvSpPr>
          <p:spPr>
            <a:xfrm>
              <a:off x="8305995" y="1348592"/>
              <a:ext cx="3242" cy="20013"/>
            </a:xfrm>
            <a:custGeom>
              <a:avLst/>
              <a:gdLst/>
              <a:ahLst/>
              <a:cxnLst/>
              <a:rect l="l" t="t" r="r" b="b"/>
              <a:pathLst>
                <a:path w="335" h="2068" extrusionOk="0">
                  <a:moveTo>
                    <a:pt x="61" y="0"/>
                  </a:moveTo>
                  <a:cubicBezTo>
                    <a:pt x="1" y="365"/>
                    <a:pt x="1" y="699"/>
                    <a:pt x="61" y="1064"/>
                  </a:cubicBezTo>
                  <a:cubicBezTo>
                    <a:pt x="61" y="1398"/>
                    <a:pt x="153" y="1763"/>
                    <a:pt x="274" y="2067"/>
                  </a:cubicBezTo>
                  <a:cubicBezTo>
                    <a:pt x="335" y="1733"/>
                    <a:pt x="335" y="1368"/>
                    <a:pt x="274" y="1034"/>
                  </a:cubicBezTo>
                  <a:cubicBezTo>
                    <a:pt x="274" y="669"/>
                    <a:pt x="213" y="335"/>
                    <a:pt x="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536;p76">
              <a:extLst>
                <a:ext uri="{FF2B5EF4-FFF2-40B4-BE49-F238E27FC236}">
                  <a16:creationId xmlns:a16="http://schemas.microsoft.com/office/drawing/2014/main" id="{8EB4073F-9695-4BE5-86FA-0DBD115C8CFF}"/>
                </a:ext>
              </a:extLst>
            </p:cNvPr>
            <p:cNvSpPr/>
            <p:nvPr/>
          </p:nvSpPr>
          <p:spPr>
            <a:xfrm>
              <a:off x="8338357" y="1349173"/>
              <a:ext cx="2952" cy="20313"/>
            </a:xfrm>
            <a:custGeom>
              <a:avLst/>
              <a:gdLst/>
              <a:ahLst/>
              <a:cxnLst/>
              <a:rect l="l" t="t" r="r" b="b"/>
              <a:pathLst>
                <a:path w="305" h="2099" extrusionOk="0">
                  <a:moveTo>
                    <a:pt x="152" y="1"/>
                  </a:moveTo>
                  <a:lnTo>
                    <a:pt x="152" y="1"/>
                  </a:lnTo>
                  <a:cubicBezTo>
                    <a:pt x="0" y="700"/>
                    <a:pt x="30" y="1430"/>
                    <a:pt x="274" y="2098"/>
                  </a:cubicBezTo>
                  <a:cubicBezTo>
                    <a:pt x="304" y="1764"/>
                    <a:pt x="304" y="1399"/>
                    <a:pt x="243" y="1034"/>
                  </a:cubicBezTo>
                  <a:cubicBezTo>
                    <a:pt x="274" y="700"/>
                    <a:pt x="213" y="335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537;p76">
              <a:extLst>
                <a:ext uri="{FF2B5EF4-FFF2-40B4-BE49-F238E27FC236}">
                  <a16:creationId xmlns:a16="http://schemas.microsoft.com/office/drawing/2014/main" id="{A89C9417-4615-4567-91B3-91E2D86C8B62}"/>
                </a:ext>
              </a:extLst>
            </p:cNvPr>
            <p:cNvSpPr/>
            <p:nvPr/>
          </p:nvSpPr>
          <p:spPr>
            <a:xfrm>
              <a:off x="8361883" y="1349173"/>
              <a:ext cx="2661" cy="15900"/>
            </a:xfrm>
            <a:custGeom>
              <a:avLst/>
              <a:gdLst/>
              <a:ahLst/>
              <a:cxnLst/>
              <a:rect l="l" t="t" r="r" b="b"/>
              <a:pathLst>
                <a:path w="275" h="1643" extrusionOk="0">
                  <a:moveTo>
                    <a:pt x="122" y="1"/>
                  </a:moveTo>
                  <a:cubicBezTo>
                    <a:pt x="31" y="244"/>
                    <a:pt x="1" y="548"/>
                    <a:pt x="31" y="822"/>
                  </a:cubicBezTo>
                  <a:cubicBezTo>
                    <a:pt x="1" y="1095"/>
                    <a:pt x="31" y="1369"/>
                    <a:pt x="153" y="1642"/>
                  </a:cubicBezTo>
                  <a:cubicBezTo>
                    <a:pt x="244" y="1369"/>
                    <a:pt x="274" y="1095"/>
                    <a:pt x="244" y="822"/>
                  </a:cubicBezTo>
                  <a:cubicBezTo>
                    <a:pt x="214" y="366"/>
                    <a:pt x="183" y="1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538;p76">
              <a:extLst>
                <a:ext uri="{FF2B5EF4-FFF2-40B4-BE49-F238E27FC236}">
                  <a16:creationId xmlns:a16="http://schemas.microsoft.com/office/drawing/2014/main" id="{5A3113C0-98F7-4D5A-A920-70059B5AAD42}"/>
                </a:ext>
              </a:extLst>
            </p:cNvPr>
            <p:cNvSpPr/>
            <p:nvPr/>
          </p:nvSpPr>
          <p:spPr>
            <a:xfrm>
              <a:off x="8390122" y="1346531"/>
              <a:ext cx="3252" cy="20603"/>
            </a:xfrm>
            <a:custGeom>
              <a:avLst/>
              <a:gdLst/>
              <a:ahLst/>
              <a:cxnLst/>
              <a:rect l="l" t="t" r="r" b="b"/>
              <a:pathLst>
                <a:path w="336" h="2129" extrusionOk="0">
                  <a:moveTo>
                    <a:pt x="153" y="0"/>
                  </a:moveTo>
                  <a:cubicBezTo>
                    <a:pt x="31" y="365"/>
                    <a:pt x="1" y="730"/>
                    <a:pt x="62" y="1064"/>
                  </a:cubicBezTo>
                  <a:cubicBezTo>
                    <a:pt x="62" y="1429"/>
                    <a:pt x="153" y="1794"/>
                    <a:pt x="305" y="2128"/>
                  </a:cubicBezTo>
                  <a:cubicBezTo>
                    <a:pt x="335" y="1763"/>
                    <a:pt x="305" y="1399"/>
                    <a:pt x="274" y="1064"/>
                  </a:cubicBezTo>
                  <a:cubicBezTo>
                    <a:pt x="274" y="700"/>
                    <a:pt x="244" y="365"/>
                    <a:pt x="1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539;p76">
              <a:extLst>
                <a:ext uri="{FF2B5EF4-FFF2-40B4-BE49-F238E27FC236}">
                  <a16:creationId xmlns:a16="http://schemas.microsoft.com/office/drawing/2014/main" id="{5964B19A-1995-47B9-8332-2725D56228FD}"/>
                </a:ext>
              </a:extLst>
            </p:cNvPr>
            <p:cNvSpPr/>
            <p:nvPr/>
          </p:nvSpPr>
          <p:spPr>
            <a:xfrm>
              <a:off x="8413067" y="1342998"/>
              <a:ext cx="3242" cy="21194"/>
            </a:xfrm>
            <a:custGeom>
              <a:avLst/>
              <a:gdLst/>
              <a:ahLst/>
              <a:cxnLst/>
              <a:rect l="l" t="t" r="r" b="b"/>
              <a:pathLst>
                <a:path w="335" h="2190" extrusionOk="0">
                  <a:moveTo>
                    <a:pt x="61" y="1"/>
                  </a:moveTo>
                  <a:cubicBezTo>
                    <a:pt x="1" y="365"/>
                    <a:pt x="1" y="730"/>
                    <a:pt x="61" y="1095"/>
                  </a:cubicBezTo>
                  <a:cubicBezTo>
                    <a:pt x="61" y="1460"/>
                    <a:pt x="153" y="1855"/>
                    <a:pt x="274" y="2189"/>
                  </a:cubicBezTo>
                  <a:cubicBezTo>
                    <a:pt x="335" y="1824"/>
                    <a:pt x="335" y="1460"/>
                    <a:pt x="274" y="1095"/>
                  </a:cubicBezTo>
                  <a:cubicBezTo>
                    <a:pt x="274" y="700"/>
                    <a:pt x="183" y="335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540;p76">
              <a:extLst>
                <a:ext uri="{FF2B5EF4-FFF2-40B4-BE49-F238E27FC236}">
                  <a16:creationId xmlns:a16="http://schemas.microsoft.com/office/drawing/2014/main" id="{142BD7BA-7837-4DB3-A4B7-A8008027C5AA}"/>
                </a:ext>
              </a:extLst>
            </p:cNvPr>
            <p:cNvSpPr/>
            <p:nvPr/>
          </p:nvSpPr>
          <p:spPr>
            <a:xfrm>
              <a:off x="8435132" y="1343298"/>
              <a:ext cx="4123" cy="22945"/>
            </a:xfrm>
            <a:custGeom>
              <a:avLst/>
              <a:gdLst/>
              <a:ahLst/>
              <a:cxnLst/>
              <a:rect l="l" t="t" r="r" b="b"/>
              <a:pathLst>
                <a:path w="426" h="2371" extrusionOk="0">
                  <a:moveTo>
                    <a:pt x="395" y="0"/>
                  </a:moveTo>
                  <a:cubicBezTo>
                    <a:pt x="152" y="760"/>
                    <a:pt x="0" y="1581"/>
                    <a:pt x="31" y="2371"/>
                  </a:cubicBezTo>
                  <a:cubicBezTo>
                    <a:pt x="183" y="2006"/>
                    <a:pt x="274" y="1611"/>
                    <a:pt x="304" y="1216"/>
                  </a:cubicBezTo>
                  <a:cubicBezTo>
                    <a:pt x="395" y="821"/>
                    <a:pt x="426" y="395"/>
                    <a:pt x="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542;p76">
              <a:extLst>
                <a:ext uri="{FF2B5EF4-FFF2-40B4-BE49-F238E27FC236}">
                  <a16:creationId xmlns:a16="http://schemas.microsoft.com/office/drawing/2014/main" id="{83E0D761-95E5-4DA6-B964-D09D3623A85B}"/>
                </a:ext>
              </a:extLst>
            </p:cNvPr>
            <p:cNvSpPr/>
            <p:nvPr/>
          </p:nvSpPr>
          <p:spPr>
            <a:xfrm>
              <a:off x="8194510" y="1203575"/>
              <a:ext cx="129437" cy="87591"/>
            </a:xfrm>
            <a:custGeom>
              <a:avLst/>
              <a:gdLst/>
              <a:ahLst/>
              <a:cxnLst/>
              <a:rect l="l" t="t" r="r" b="b"/>
              <a:pathLst>
                <a:path w="13375" h="9051" extrusionOk="0">
                  <a:moveTo>
                    <a:pt x="13375" y="0"/>
                  </a:moveTo>
                  <a:cubicBezTo>
                    <a:pt x="11429" y="1824"/>
                    <a:pt x="9484" y="3617"/>
                    <a:pt x="7296" y="5107"/>
                  </a:cubicBezTo>
                  <a:cubicBezTo>
                    <a:pt x="5107" y="6596"/>
                    <a:pt x="2645" y="7781"/>
                    <a:pt x="1" y="8146"/>
                  </a:cubicBezTo>
                  <a:lnTo>
                    <a:pt x="92" y="8237"/>
                  </a:lnTo>
                  <a:cubicBezTo>
                    <a:pt x="483" y="8847"/>
                    <a:pt x="1218" y="9051"/>
                    <a:pt x="1960" y="9051"/>
                  </a:cubicBezTo>
                  <a:cubicBezTo>
                    <a:pt x="2255" y="9051"/>
                    <a:pt x="2551" y="9019"/>
                    <a:pt x="2827" y="8967"/>
                  </a:cubicBezTo>
                  <a:cubicBezTo>
                    <a:pt x="5168" y="8572"/>
                    <a:pt x="7265" y="7234"/>
                    <a:pt x="8967" y="5593"/>
                  </a:cubicBezTo>
                  <a:cubicBezTo>
                    <a:pt x="10669" y="3952"/>
                    <a:pt x="12007" y="1976"/>
                    <a:pt x="13375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543;p76">
              <a:extLst>
                <a:ext uri="{FF2B5EF4-FFF2-40B4-BE49-F238E27FC236}">
                  <a16:creationId xmlns:a16="http://schemas.microsoft.com/office/drawing/2014/main" id="{44E97612-374C-438B-87A3-8A2E171A1A77}"/>
                </a:ext>
              </a:extLst>
            </p:cNvPr>
            <p:cNvSpPr/>
            <p:nvPr/>
          </p:nvSpPr>
          <p:spPr>
            <a:xfrm>
              <a:off x="8423074" y="1062080"/>
              <a:ext cx="30300" cy="214744"/>
            </a:xfrm>
            <a:custGeom>
              <a:avLst/>
              <a:gdLst/>
              <a:ahLst/>
              <a:cxnLst/>
              <a:rect l="l" t="t" r="r" b="b"/>
              <a:pathLst>
                <a:path w="3131" h="22190" extrusionOk="0">
                  <a:moveTo>
                    <a:pt x="0" y="1"/>
                  </a:moveTo>
                  <a:cubicBezTo>
                    <a:pt x="0" y="62"/>
                    <a:pt x="0" y="153"/>
                    <a:pt x="30" y="214"/>
                  </a:cubicBezTo>
                  <a:cubicBezTo>
                    <a:pt x="61" y="396"/>
                    <a:pt x="91" y="609"/>
                    <a:pt x="122" y="852"/>
                  </a:cubicBezTo>
                  <a:cubicBezTo>
                    <a:pt x="213" y="1460"/>
                    <a:pt x="365" y="2250"/>
                    <a:pt x="517" y="3253"/>
                  </a:cubicBezTo>
                  <a:cubicBezTo>
                    <a:pt x="790" y="5229"/>
                    <a:pt x="1216" y="7995"/>
                    <a:pt x="1641" y="11065"/>
                  </a:cubicBezTo>
                  <a:cubicBezTo>
                    <a:pt x="2067" y="14135"/>
                    <a:pt x="2432" y="16931"/>
                    <a:pt x="2705" y="18937"/>
                  </a:cubicBezTo>
                  <a:cubicBezTo>
                    <a:pt x="2827" y="19910"/>
                    <a:pt x="2918" y="20731"/>
                    <a:pt x="3009" y="21308"/>
                  </a:cubicBezTo>
                  <a:cubicBezTo>
                    <a:pt x="3040" y="21582"/>
                    <a:pt x="3070" y="21795"/>
                    <a:pt x="3100" y="21947"/>
                  </a:cubicBezTo>
                  <a:cubicBezTo>
                    <a:pt x="3100" y="22038"/>
                    <a:pt x="3100" y="22098"/>
                    <a:pt x="3131" y="22190"/>
                  </a:cubicBezTo>
                  <a:cubicBezTo>
                    <a:pt x="3131" y="22098"/>
                    <a:pt x="3131" y="22038"/>
                    <a:pt x="3131" y="21947"/>
                  </a:cubicBezTo>
                  <a:cubicBezTo>
                    <a:pt x="3100" y="21764"/>
                    <a:pt x="3100" y="21551"/>
                    <a:pt x="3070" y="21308"/>
                  </a:cubicBezTo>
                  <a:cubicBezTo>
                    <a:pt x="3040" y="20731"/>
                    <a:pt x="2948" y="19910"/>
                    <a:pt x="2827" y="18907"/>
                  </a:cubicBezTo>
                  <a:cubicBezTo>
                    <a:pt x="2614" y="16901"/>
                    <a:pt x="2280" y="14104"/>
                    <a:pt x="1824" y="11035"/>
                  </a:cubicBezTo>
                  <a:cubicBezTo>
                    <a:pt x="1398" y="7995"/>
                    <a:pt x="973" y="5199"/>
                    <a:pt x="638" y="3223"/>
                  </a:cubicBezTo>
                  <a:cubicBezTo>
                    <a:pt x="456" y="2220"/>
                    <a:pt x="304" y="1399"/>
                    <a:pt x="182" y="852"/>
                  </a:cubicBezTo>
                  <a:cubicBezTo>
                    <a:pt x="152" y="578"/>
                    <a:pt x="91" y="366"/>
                    <a:pt x="61" y="214"/>
                  </a:cubicBezTo>
                  <a:cubicBezTo>
                    <a:pt x="61" y="122"/>
                    <a:pt x="30" y="6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544;p76">
              <a:extLst>
                <a:ext uri="{FF2B5EF4-FFF2-40B4-BE49-F238E27FC236}">
                  <a16:creationId xmlns:a16="http://schemas.microsoft.com/office/drawing/2014/main" id="{03C6AA3D-165D-4079-8CC6-D814AD6410BE}"/>
                </a:ext>
              </a:extLst>
            </p:cNvPr>
            <p:cNvSpPr/>
            <p:nvPr/>
          </p:nvSpPr>
          <p:spPr>
            <a:xfrm>
              <a:off x="8349234" y="1048260"/>
              <a:ext cx="149895" cy="86488"/>
            </a:xfrm>
            <a:custGeom>
              <a:avLst/>
              <a:gdLst/>
              <a:ahLst/>
              <a:cxnLst/>
              <a:rect l="l" t="t" r="r" b="b"/>
              <a:pathLst>
                <a:path w="15489" h="8937" extrusionOk="0">
                  <a:moveTo>
                    <a:pt x="9337" y="0"/>
                  </a:moveTo>
                  <a:cubicBezTo>
                    <a:pt x="9128" y="0"/>
                    <a:pt x="8895" y="19"/>
                    <a:pt x="8633" y="61"/>
                  </a:cubicBezTo>
                  <a:cubicBezTo>
                    <a:pt x="6961" y="304"/>
                    <a:pt x="3952" y="943"/>
                    <a:pt x="1" y="3617"/>
                  </a:cubicBezTo>
                  <a:lnTo>
                    <a:pt x="2280" y="8937"/>
                  </a:lnTo>
                  <a:lnTo>
                    <a:pt x="6566" y="5988"/>
                  </a:lnTo>
                  <a:lnTo>
                    <a:pt x="9059" y="7994"/>
                  </a:lnTo>
                  <a:cubicBezTo>
                    <a:pt x="9272" y="8170"/>
                    <a:pt x="9526" y="8252"/>
                    <a:pt x="9780" y="8252"/>
                  </a:cubicBezTo>
                  <a:cubicBezTo>
                    <a:pt x="10140" y="8252"/>
                    <a:pt x="10498" y="8085"/>
                    <a:pt x="10730" y="7782"/>
                  </a:cubicBezTo>
                  <a:lnTo>
                    <a:pt x="12281" y="5745"/>
                  </a:lnTo>
                  <a:cubicBezTo>
                    <a:pt x="12281" y="5745"/>
                    <a:pt x="14317" y="8268"/>
                    <a:pt x="14560" y="8268"/>
                  </a:cubicBezTo>
                  <a:cubicBezTo>
                    <a:pt x="14586" y="8271"/>
                    <a:pt x="14611" y="8272"/>
                    <a:pt x="14636" y="8272"/>
                  </a:cubicBezTo>
                  <a:cubicBezTo>
                    <a:pt x="15143" y="8272"/>
                    <a:pt x="15488" y="7698"/>
                    <a:pt x="15199" y="7234"/>
                  </a:cubicBezTo>
                  <a:cubicBezTo>
                    <a:pt x="14925" y="6900"/>
                    <a:pt x="12159" y="2128"/>
                    <a:pt x="12159" y="2128"/>
                  </a:cubicBezTo>
                  <a:cubicBezTo>
                    <a:pt x="12159" y="2128"/>
                    <a:pt x="13922" y="1733"/>
                    <a:pt x="13496" y="1186"/>
                  </a:cubicBezTo>
                  <a:cubicBezTo>
                    <a:pt x="13521" y="1186"/>
                    <a:pt x="13444" y="819"/>
                    <a:pt x="12766" y="819"/>
                  </a:cubicBezTo>
                  <a:cubicBezTo>
                    <a:pt x="12616" y="819"/>
                    <a:pt x="12435" y="838"/>
                    <a:pt x="12220" y="882"/>
                  </a:cubicBezTo>
                  <a:cubicBezTo>
                    <a:pt x="12133" y="897"/>
                    <a:pt x="12052" y="904"/>
                    <a:pt x="11975" y="904"/>
                  </a:cubicBezTo>
                  <a:cubicBezTo>
                    <a:pt x="11101" y="904"/>
                    <a:pt x="10797" y="0"/>
                    <a:pt x="933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545;p76">
              <a:extLst>
                <a:ext uri="{FF2B5EF4-FFF2-40B4-BE49-F238E27FC236}">
                  <a16:creationId xmlns:a16="http://schemas.microsoft.com/office/drawing/2014/main" id="{BA1C2EDD-79A5-45E9-8E3D-4C675F154E15}"/>
                </a:ext>
              </a:extLst>
            </p:cNvPr>
            <p:cNvSpPr/>
            <p:nvPr/>
          </p:nvSpPr>
          <p:spPr>
            <a:xfrm>
              <a:off x="8437774" y="1107971"/>
              <a:ext cx="13548" cy="20013"/>
            </a:xfrm>
            <a:custGeom>
              <a:avLst/>
              <a:gdLst/>
              <a:ahLst/>
              <a:cxnLst/>
              <a:rect l="l" t="t" r="r" b="b"/>
              <a:pathLst>
                <a:path w="1400" h="2068" extrusionOk="0">
                  <a:moveTo>
                    <a:pt x="1" y="1"/>
                  </a:moveTo>
                  <a:cubicBezTo>
                    <a:pt x="92" y="61"/>
                    <a:pt x="214" y="122"/>
                    <a:pt x="335" y="183"/>
                  </a:cubicBezTo>
                  <a:cubicBezTo>
                    <a:pt x="882" y="517"/>
                    <a:pt x="1217" y="1064"/>
                    <a:pt x="1308" y="1672"/>
                  </a:cubicBezTo>
                  <a:cubicBezTo>
                    <a:pt x="1308" y="1824"/>
                    <a:pt x="1308" y="1946"/>
                    <a:pt x="1338" y="2068"/>
                  </a:cubicBezTo>
                  <a:cubicBezTo>
                    <a:pt x="1399" y="1946"/>
                    <a:pt x="1399" y="1794"/>
                    <a:pt x="1399" y="1672"/>
                  </a:cubicBezTo>
                  <a:cubicBezTo>
                    <a:pt x="1369" y="1338"/>
                    <a:pt x="1277" y="1034"/>
                    <a:pt x="1095" y="761"/>
                  </a:cubicBezTo>
                  <a:cubicBezTo>
                    <a:pt x="913" y="487"/>
                    <a:pt x="670" y="274"/>
                    <a:pt x="366" y="122"/>
                  </a:cubicBezTo>
                  <a:cubicBezTo>
                    <a:pt x="244" y="61"/>
                    <a:pt x="122" y="1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546;p76">
              <a:extLst>
                <a:ext uri="{FF2B5EF4-FFF2-40B4-BE49-F238E27FC236}">
                  <a16:creationId xmlns:a16="http://schemas.microsoft.com/office/drawing/2014/main" id="{F339A499-7324-415D-85B7-41D07D8B8863}"/>
                </a:ext>
              </a:extLst>
            </p:cNvPr>
            <p:cNvSpPr/>
            <p:nvPr/>
          </p:nvSpPr>
          <p:spPr>
            <a:xfrm>
              <a:off x="8446900" y="1098264"/>
              <a:ext cx="13239" cy="16481"/>
            </a:xfrm>
            <a:custGeom>
              <a:avLst/>
              <a:gdLst/>
              <a:ahLst/>
              <a:cxnLst/>
              <a:rect l="l" t="t" r="r" b="b"/>
              <a:pathLst>
                <a:path w="1368" h="1703" extrusionOk="0">
                  <a:moveTo>
                    <a:pt x="0" y="1"/>
                  </a:moveTo>
                  <a:cubicBezTo>
                    <a:pt x="334" y="183"/>
                    <a:pt x="608" y="426"/>
                    <a:pt x="851" y="700"/>
                  </a:cubicBezTo>
                  <a:cubicBezTo>
                    <a:pt x="1064" y="1004"/>
                    <a:pt x="1216" y="1338"/>
                    <a:pt x="1338" y="1703"/>
                  </a:cubicBezTo>
                  <a:cubicBezTo>
                    <a:pt x="1368" y="1581"/>
                    <a:pt x="1338" y="1460"/>
                    <a:pt x="1307" y="1368"/>
                  </a:cubicBezTo>
                  <a:cubicBezTo>
                    <a:pt x="1186" y="821"/>
                    <a:pt x="821" y="365"/>
                    <a:pt x="334" y="122"/>
                  </a:cubicBezTo>
                  <a:cubicBezTo>
                    <a:pt x="24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547;p76">
              <a:extLst>
                <a:ext uri="{FF2B5EF4-FFF2-40B4-BE49-F238E27FC236}">
                  <a16:creationId xmlns:a16="http://schemas.microsoft.com/office/drawing/2014/main" id="{4F23FD1A-C6E2-4B6B-90C1-5F1FC3FAD163}"/>
                </a:ext>
              </a:extLst>
            </p:cNvPr>
            <p:cNvSpPr/>
            <p:nvPr/>
          </p:nvSpPr>
          <p:spPr>
            <a:xfrm>
              <a:off x="8457187" y="1088558"/>
              <a:ext cx="8836" cy="15310"/>
            </a:xfrm>
            <a:custGeom>
              <a:avLst/>
              <a:gdLst/>
              <a:ahLst/>
              <a:cxnLst/>
              <a:rect l="l" t="t" r="r" b="b"/>
              <a:pathLst>
                <a:path w="913" h="1582" extrusionOk="0">
                  <a:moveTo>
                    <a:pt x="1" y="1"/>
                  </a:moveTo>
                  <a:lnTo>
                    <a:pt x="1" y="1"/>
                  </a:lnTo>
                  <a:cubicBezTo>
                    <a:pt x="214" y="213"/>
                    <a:pt x="426" y="456"/>
                    <a:pt x="578" y="700"/>
                  </a:cubicBezTo>
                  <a:cubicBezTo>
                    <a:pt x="730" y="973"/>
                    <a:pt x="822" y="1277"/>
                    <a:pt x="882" y="1581"/>
                  </a:cubicBezTo>
                  <a:cubicBezTo>
                    <a:pt x="913" y="1581"/>
                    <a:pt x="913" y="1459"/>
                    <a:pt x="913" y="1308"/>
                  </a:cubicBezTo>
                  <a:cubicBezTo>
                    <a:pt x="852" y="821"/>
                    <a:pt x="609" y="426"/>
                    <a:pt x="244" y="122"/>
                  </a:cubicBezTo>
                  <a:cubicBezTo>
                    <a:pt x="123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548;p76">
              <a:extLst>
                <a:ext uri="{FF2B5EF4-FFF2-40B4-BE49-F238E27FC236}">
                  <a16:creationId xmlns:a16="http://schemas.microsoft.com/office/drawing/2014/main" id="{9465ED3C-CFBB-48C7-9930-11B71819B68E}"/>
                </a:ext>
              </a:extLst>
            </p:cNvPr>
            <p:cNvSpPr/>
            <p:nvPr/>
          </p:nvSpPr>
          <p:spPr>
            <a:xfrm>
              <a:off x="8141265" y="1007073"/>
              <a:ext cx="242692" cy="275276"/>
            </a:xfrm>
            <a:custGeom>
              <a:avLst/>
              <a:gdLst/>
              <a:ahLst/>
              <a:cxnLst/>
              <a:rect l="l" t="t" r="r" b="b"/>
              <a:pathLst>
                <a:path w="25078" h="28445" extrusionOk="0">
                  <a:moveTo>
                    <a:pt x="4013" y="1"/>
                  </a:moveTo>
                  <a:cubicBezTo>
                    <a:pt x="4013" y="1"/>
                    <a:pt x="1855" y="1399"/>
                    <a:pt x="1034" y="5320"/>
                  </a:cubicBezTo>
                  <a:cubicBezTo>
                    <a:pt x="487" y="7995"/>
                    <a:pt x="1126" y="16263"/>
                    <a:pt x="366" y="20822"/>
                  </a:cubicBezTo>
                  <a:cubicBezTo>
                    <a:pt x="1" y="23010"/>
                    <a:pt x="639" y="25229"/>
                    <a:pt x="2159" y="26840"/>
                  </a:cubicBezTo>
                  <a:cubicBezTo>
                    <a:pt x="3923" y="27978"/>
                    <a:pt x="5481" y="28445"/>
                    <a:pt x="6873" y="28445"/>
                  </a:cubicBezTo>
                  <a:cubicBezTo>
                    <a:pt x="8047" y="28445"/>
                    <a:pt x="9102" y="28112"/>
                    <a:pt x="10062" y="27570"/>
                  </a:cubicBezTo>
                  <a:cubicBezTo>
                    <a:pt x="16475" y="24013"/>
                    <a:pt x="21491" y="17691"/>
                    <a:pt x="23710" y="14135"/>
                  </a:cubicBezTo>
                  <a:lnTo>
                    <a:pt x="25077" y="12615"/>
                  </a:lnTo>
                  <a:lnTo>
                    <a:pt x="22828" y="6050"/>
                  </a:lnTo>
                  <a:lnTo>
                    <a:pt x="20275" y="7965"/>
                  </a:lnTo>
                  <a:cubicBezTo>
                    <a:pt x="16111" y="9241"/>
                    <a:pt x="11764" y="12858"/>
                    <a:pt x="7357" y="17235"/>
                  </a:cubicBezTo>
                  <a:lnTo>
                    <a:pt x="401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549;p76">
              <a:extLst>
                <a:ext uri="{FF2B5EF4-FFF2-40B4-BE49-F238E27FC236}">
                  <a16:creationId xmlns:a16="http://schemas.microsoft.com/office/drawing/2014/main" id="{B9231B53-2E40-4DA2-9D04-6C9C77BB7FF7}"/>
                </a:ext>
              </a:extLst>
            </p:cNvPr>
            <p:cNvSpPr/>
            <p:nvPr/>
          </p:nvSpPr>
          <p:spPr>
            <a:xfrm>
              <a:off x="8225691" y="1078561"/>
              <a:ext cx="4132" cy="78543"/>
            </a:xfrm>
            <a:custGeom>
              <a:avLst/>
              <a:gdLst/>
              <a:ahLst/>
              <a:cxnLst/>
              <a:rect l="l" t="t" r="r" b="b"/>
              <a:pathLst>
                <a:path w="427" h="8116" extrusionOk="0">
                  <a:moveTo>
                    <a:pt x="92" y="0"/>
                  </a:moveTo>
                  <a:cubicBezTo>
                    <a:pt x="31" y="395"/>
                    <a:pt x="1" y="790"/>
                    <a:pt x="1" y="1185"/>
                  </a:cubicBezTo>
                  <a:cubicBezTo>
                    <a:pt x="1" y="1915"/>
                    <a:pt x="31" y="2918"/>
                    <a:pt x="61" y="4043"/>
                  </a:cubicBezTo>
                  <a:cubicBezTo>
                    <a:pt x="122" y="5167"/>
                    <a:pt x="183" y="6201"/>
                    <a:pt x="244" y="6930"/>
                  </a:cubicBezTo>
                  <a:cubicBezTo>
                    <a:pt x="244" y="7325"/>
                    <a:pt x="304" y="7721"/>
                    <a:pt x="365" y="8116"/>
                  </a:cubicBezTo>
                  <a:cubicBezTo>
                    <a:pt x="396" y="7721"/>
                    <a:pt x="426" y="7325"/>
                    <a:pt x="396" y="6930"/>
                  </a:cubicBezTo>
                  <a:cubicBezTo>
                    <a:pt x="365" y="6170"/>
                    <a:pt x="335" y="5137"/>
                    <a:pt x="274" y="4043"/>
                  </a:cubicBezTo>
                  <a:cubicBezTo>
                    <a:pt x="213" y="2948"/>
                    <a:pt x="183" y="1976"/>
                    <a:pt x="153" y="1185"/>
                  </a:cubicBezTo>
                  <a:cubicBezTo>
                    <a:pt x="153" y="790"/>
                    <a:pt x="122" y="395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550;p76">
              <a:extLst>
                <a:ext uri="{FF2B5EF4-FFF2-40B4-BE49-F238E27FC236}">
                  <a16:creationId xmlns:a16="http://schemas.microsoft.com/office/drawing/2014/main" id="{CC18BBEC-9C44-42F6-9314-E992D9B8A777}"/>
                </a:ext>
              </a:extLst>
            </p:cNvPr>
            <p:cNvSpPr/>
            <p:nvPr/>
          </p:nvSpPr>
          <p:spPr>
            <a:xfrm>
              <a:off x="8162159" y="1065022"/>
              <a:ext cx="222679" cy="217976"/>
            </a:xfrm>
            <a:custGeom>
              <a:avLst/>
              <a:gdLst/>
              <a:ahLst/>
              <a:cxnLst/>
              <a:rect l="l" t="t" r="r" b="b"/>
              <a:pathLst>
                <a:path w="23010" h="22524" extrusionOk="0">
                  <a:moveTo>
                    <a:pt x="20760" y="1"/>
                  </a:moveTo>
                  <a:lnTo>
                    <a:pt x="20639" y="62"/>
                  </a:lnTo>
                  <a:cubicBezTo>
                    <a:pt x="15593" y="3132"/>
                    <a:pt x="11490" y="6141"/>
                    <a:pt x="8572" y="8268"/>
                  </a:cubicBezTo>
                  <a:cubicBezTo>
                    <a:pt x="7113" y="9332"/>
                    <a:pt x="5958" y="10214"/>
                    <a:pt x="5167" y="10791"/>
                  </a:cubicBezTo>
                  <a:cubicBezTo>
                    <a:pt x="4803" y="11095"/>
                    <a:pt x="4499" y="11308"/>
                    <a:pt x="4286" y="11490"/>
                  </a:cubicBezTo>
                  <a:lnTo>
                    <a:pt x="4043" y="11673"/>
                  </a:lnTo>
                  <a:lnTo>
                    <a:pt x="3982" y="11734"/>
                  </a:lnTo>
                  <a:cubicBezTo>
                    <a:pt x="3982" y="11734"/>
                    <a:pt x="4012" y="11703"/>
                    <a:pt x="4073" y="11673"/>
                  </a:cubicBezTo>
                  <a:lnTo>
                    <a:pt x="4316" y="11521"/>
                  </a:lnTo>
                  <a:lnTo>
                    <a:pt x="5228" y="10852"/>
                  </a:lnTo>
                  <a:lnTo>
                    <a:pt x="8632" y="8360"/>
                  </a:lnTo>
                  <a:cubicBezTo>
                    <a:pt x="11563" y="6275"/>
                    <a:pt x="15634" y="3290"/>
                    <a:pt x="20637" y="270"/>
                  </a:cubicBezTo>
                  <a:lnTo>
                    <a:pt x="20637" y="270"/>
                  </a:lnTo>
                  <a:cubicBezTo>
                    <a:pt x="21295" y="2239"/>
                    <a:pt x="22038" y="4352"/>
                    <a:pt x="22783" y="6525"/>
                  </a:cubicBezTo>
                  <a:lnTo>
                    <a:pt x="22783" y="6525"/>
                  </a:lnTo>
                  <a:cubicBezTo>
                    <a:pt x="22543" y="6854"/>
                    <a:pt x="22275" y="7212"/>
                    <a:pt x="22037" y="7600"/>
                  </a:cubicBezTo>
                  <a:cubicBezTo>
                    <a:pt x="19848" y="10579"/>
                    <a:pt x="17478" y="13375"/>
                    <a:pt x="14894" y="16019"/>
                  </a:cubicBezTo>
                  <a:cubicBezTo>
                    <a:pt x="13769" y="17174"/>
                    <a:pt x="12584" y="18269"/>
                    <a:pt x="11338" y="19272"/>
                  </a:cubicBezTo>
                  <a:cubicBezTo>
                    <a:pt x="10243" y="20153"/>
                    <a:pt x="9058" y="20913"/>
                    <a:pt x="7812" y="21551"/>
                  </a:cubicBezTo>
                  <a:cubicBezTo>
                    <a:pt x="6809" y="22098"/>
                    <a:pt x="5654" y="22402"/>
                    <a:pt x="4499" y="22433"/>
                  </a:cubicBezTo>
                  <a:cubicBezTo>
                    <a:pt x="3648" y="22433"/>
                    <a:pt x="2766" y="22250"/>
                    <a:pt x="1976" y="21946"/>
                  </a:cubicBezTo>
                  <a:cubicBezTo>
                    <a:pt x="1459" y="21734"/>
                    <a:pt x="942" y="21460"/>
                    <a:pt x="486" y="21187"/>
                  </a:cubicBezTo>
                  <a:cubicBezTo>
                    <a:pt x="304" y="21065"/>
                    <a:pt x="182" y="21004"/>
                    <a:pt x="122" y="20943"/>
                  </a:cubicBezTo>
                  <a:lnTo>
                    <a:pt x="0" y="20852"/>
                  </a:lnTo>
                  <a:lnTo>
                    <a:pt x="91" y="20943"/>
                  </a:lnTo>
                  <a:cubicBezTo>
                    <a:pt x="152" y="21004"/>
                    <a:pt x="274" y="21095"/>
                    <a:pt x="426" y="21217"/>
                  </a:cubicBezTo>
                  <a:cubicBezTo>
                    <a:pt x="882" y="21521"/>
                    <a:pt x="1368" y="21794"/>
                    <a:pt x="1885" y="22007"/>
                  </a:cubicBezTo>
                  <a:cubicBezTo>
                    <a:pt x="2705" y="22342"/>
                    <a:pt x="3587" y="22524"/>
                    <a:pt x="4468" y="22524"/>
                  </a:cubicBezTo>
                  <a:cubicBezTo>
                    <a:pt x="5654" y="22524"/>
                    <a:pt x="6809" y="22220"/>
                    <a:pt x="7842" y="21673"/>
                  </a:cubicBezTo>
                  <a:cubicBezTo>
                    <a:pt x="9088" y="21035"/>
                    <a:pt x="10274" y="20275"/>
                    <a:pt x="11398" y="19393"/>
                  </a:cubicBezTo>
                  <a:cubicBezTo>
                    <a:pt x="12645" y="18390"/>
                    <a:pt x="13861" y="17296"/>
                    <a:pt x="14985" y="16141"/>
                  </a:cubicBezTo>
                  <a:cubicBezTo>
                    <a:pt x="17599" y="13496"/>
                    <a:pt x="20000" y="10700"/>
                    <a:pt x="22189" y="7691"/>
                  </a:cubicBezTo>
                  <a:lnTo>
                    <a:pt x="22979" y="6597"/>
                  </a:lnTo>
                  <a:lnTo>
                    <a:pt x="23010" y="6566"/>
                  </a:lnTo>
                  <a:lnTo>
                    <a:pt x="23010" y="6506"/>
                  </a:lnTo>
                  <a:cubicBezTo>
                    <a:pt x="22219" y="4287"/>
                    <a:pt x="21490" y="2129"/>
                    <a:pt x="20791" y="92"/>
                  </a:cubicBezTo>
                  <a:lnTo>
                    <a:pt x="2076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551;p76">
              <a:extLst>
                <a:ext uri="{FF2B5EF4-FFF2-40B4-BE49-F238E27FC236}">
                  <a16:creationId xmlns:a16="http://schemas.microsoft.com/office/drawing/2014/main" id="{574E18AE-2238-4BE8-872D-22D792DA0AA8}"/>
                </a:ext>
              </a:extLst>
            </p:cNvPr>
            <p:cNvSpPr/>
            <p:nvPr/>
          </p:nvSpPr>
          <p:spPr>
            <a:xfrm>
              <a:off x="8181862" y="1155613"/>
              <a:ext cx="47371" cy="22694"/>
            </a:xfrm>
            <a:custGeom>
              <a:avLst/>
              <a:gdLst/>
              <a:ahLst/>
              <a:cxnLst/>
              <a:rect l="l" t="t" r="r" b="b"/>
              <a:pathLst>
                <a:path w="4895" h="2345" extrusionOk="0">
                  <a:moveTo>
                    <a:pt x="3974" y="1"/>
                  </a:moveTo>
                  <a:cubicBezTo>
                    <a:pt x="2612" y="1"/>
                    <a:pt x="1317" y="605"/>
                    <a:pt x="457" y="1643"/>
                  </a:cubicBezTo>
                  <a:cubicBezTo>
                    <a:pt x="244" y="1856"/>
                    <a:pt x="92" y="2099"/>
                    <a:pt x="1" y="2342"/>
                  </a:cubicBezTo>
                  <a:cubicBezTo>
                    <a:pt x="2" y="2344"/>
                    <a:pt x="4" y="2344"/>
                    <a:pt x="6" y="2344"/>
                  </a:cubicBezTo>
                  <a:cubicBezTo>
                    <a:pt x="50" y="2344"/>
                    <a:pt x="230" y="2080"/>
                    <a:pt x="548" y="1734"/>
                  </a:cubicBezTo>
                  <a:cubicBezTo>
                    <a:pt x="1460" y="762"/>
                    <a:pt x="2736" y="184"/>
                    <a:pt x="4074" y="154"/>
                  </a:cubicBezTo>
                  <a:cubicBezTo>
                    <a:pt x="4183" y="147"/>
                    <a:pt x="4282" y="145"/>
                    <a:pt x="4372" y="145"/>
                  </a:cubicBezTo>
                  <a:cubicBezTo>
                    <a:pt x="4616" y="145"/>
                    <a:pt x="4783" y="162"/>
                    <a:pt x="4854" y="162"/>
                  </a:cubicBezTo>
                  <a:cubicBezTo>
                    <a:pt x="4881" y="162"/>
                    <a:pt x="4894" y="160"/>
                    <a:pt x="4894" y="154"/>
                  </a:cubicBezTo>
                  <a:cubicBezTo>
                    <a:pt x="4651" y="32"/>
                    <a:pt x="4347" y="2"/>
                    <a:pt x="4074" y="2"/>
                  </a:cubicBezTo>
                  <a:cubicBezTo>
                    <a:pt x="4040" y="1"/>
                    <a:pt x="4007" y="1"/>
                    <a:pt x="39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552;p76">
              <a:extLst>
                <a:ext uri="{FF2B5EF4-FFF2-40B4-BE49-F238E27FC236}">
                  <a16:creationId xmlns:a16="http://schemas.microsoft.com/office/drawing/2014/main" id="{C79FF396-05CF-46C4-A9B2-A45E586AD506}"/>
                </a:ext>
              </a:extLst>
            </p:cNvPr>
            <p:cNvSpPr/>
            <p:nvPr/>
          </p:nvSpPr>
          <p:spPr>
            <a:xfrm>
              <a:off x="8337176" y="1082674"/>
              <a:ext cx="29129" cy="67375"/>
            </a:xfrm>
            <a:custGeom>
              <a:avLst/>
              <a:gdLst/>
              <a:ahLst/>
              <a:cxnLst/>
              <a:rect l="l" t="t" r="r" b="b"/>
              <a:pathLst>
                <a:path w="3010" h="6962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365"/>
                    <a:pt x="274" y="700"/>
                    <a:pt x="426" y="1034"/>
                  </a:cubicBezTo>
                  <a:lnTo>
                    <a:pt x="1520" y="3466"/>
                  </a:lnTo>
                  <a:cubicBezTo>
                    <a:pt x="1915" y="4408"/>
                    <a:pt x="2250" y="5259"/>
                    <a:pt x="2554" y="5928"/>
                  </a:cubicBezTo>
                  <a:cubicBezTo>
                    <a:pt x="2675" y="6292"/>
                    <a:pt x="2827" y="6627"/>
                    <a:pt x="3010" y="6961"/>
                  </a:cubicBezTo>
                  <a:cubicBezTo>
                    <a:pt x="2949" y="6596"/>
                    <a:pt x="2827" y="6232"/>
                    <a:pt x="2706" y="5897"/>
                  </a:cubicBezTo>
                  <a:cubicBezTo>
                    <a:pt x="2463" y="5259"/>
                    <a:pt x="2128" y="4378"/>
                    <a:pt x="1703" y="3405"/>
                  </a:cubicBezTo>
                  <a:cubicBezTo>
                    <a:pt x="1277" y="2432"/>
                    <a:pt x="852" y="1581"/>
                    <a:pt x="548" y="973"/>
                  </a:cubicBezTo>
                  <a:cubicBezTo>
                    <a:pt x="396" y="639"/>
                    <a:pt x="213" y="305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553;p76">
              <a:extLst>
                <a:ext uri="{FF2B5EF4-FFF2-40B4-BE49-F238E27FC236}">
                  <a16:creationId xmlns:a16="http://schemas.microsoft.com/office/drawing/2014/main" id="{DAAB82F5-8B92-4C94-B229-1DC5A86D73E9}"/>
                </a:ext>
              </a:extLst>
            </p:cNvPr>
            <p:cNvSpPr/>
            <p:nvPr/>
          </p:nvSpPr>
          <p:spPr>
            <a:xfrm>
              <a:off x="8359531" y="1115916"/>
              <a:ext cx="20303" cy="15600"/>
            </a:xfrm>
            <a:custGeom>
              <a:avLst/>
              <a:gdLst/>
              <a:ahLst/>
              <a:cxnLst/>
              <a:rect l="l" t="t" r="r" b="b"/>
              <a:pathLst>
                <a:path w="2098" h="1612" extrusionOk="0">
                  <a:moveTo>
                    <a:pt x="2098" y="0"/>
                  </a:moveTo>
                  <a:lnTo>
                    <a:pt x="2098" y="0"/>
                  </a:lnTo>
                  <a:cubicBezTo>
                    <a:pt x="1703" y="213"/>
                    <a:pt x="1338" y="456"/>
                    <a:pt x="1034" y="760"/>
                  </a:cubicBezTo>
                  <a:cubicBezTo>
                    <a:pt x="639" y="1003"/>
                    <a:pt x="305" y="1277"/>
                    <a:pt x="1" y="1611"/>
                  </a:cubicBezTo>
                  <a:cubicBezTo>
                    <a:pt x="426" y="1429"/>
                    <a:pt x="821" y="1216"/>
                    <a:pt x="1156" y="912"/>
                  </a:cubicBezTo>
                  <a:cubicBezTo>
                    <a:pt x="1520" y="669"/>
                    <a:pt x="1855" y="365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554;p76">
              <a:extLst>
                <a:ext uri="{FF2B5EF4-FFF2-40B4-BE49-F238E27FC236}">
                  <a16:creationId xmlns:a16="http://schemas.microsoft.com/office/drawing/2014/main" id="{B9D1BDE1-14F4-4FC2-9239-540D3217D31C}"/>
                </a:ext>
              </a:extLst>
            </p:cNvPr>
            <p:cNvSpPr/>
            <p:nvPr/>
          </p:nvSpPr>
          <p:spPr>
            <a:xfrm>
              <a:off x="8351586" y="1098854"/>
              <a:ext cx="21784" cy="15010"/>
            </a:xfrm>
            <a:custGeom>
              <a:avLst/>
              <a:gdLst/>
              <a:ahLst/>
              <a:cxnLst/>
              <a:rect l="l" t="t" r="r" b="b"/>
              <a:pathLst>
                <a:path w="2251" h="1551" extrusionOk="0">
                  <a:moveTo>
                    <a:pt x="2250" y="0"/>
                  </a:moveTo>
                  <a:lnTo>
                    <a:pt x="2250" y="0"/>
                  </a:lnTo>
                  <a:cubicBezTo>
                    <a:pt x="1825" y="183"/>
                    <a:pt x="1430" y="395"/>
                    <a:pt x="1065" y="699"/>
                  </a:cubicBezTo>
                  <a:cubicBezTo>
                    <a:pt x="670" y="943"/>
                    <a:pt x="305" y="1216"/>
                    <a:pt x="1" y="1551"/>
                  </a:cubicBezTo>
                  <a:cubicBezTo>
                    <a:pt x="822" y="1155"/>
                    <a:pt x="1581" y="608"/>
                    <a:pt x="22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555;p76">
              <a:extLst>
                <a:ext uri="{FF2B5EF4-FFF2-40B4-BE49-F238E27FC236}">
                  <a16:creationId xmlns:a16="http://schemas.microsoft.com/office/drawing/2014/main" id="{11EDE30B-4CF0-407D-A374-7ADB889322FE}"/>
                </a:ext>
              </a:extLst>
            </p:cNvPr>
            <p:cNvSpPr/>
            <p:nvPr/>
          </p:nvSpPr>
          <p:spPr>
            <a:xfrm>
              <a:off x="8343650" y="1080032"/>
              <a:ext cx="23836" cy="16771"/>
            </a:xfrm>
            <a:custGeom>
              <a:avLst/>
              <a:gdLst/>
              <a:ahLst/>
              <a:cxnLst/>
              <a:rect l="l" t="t" r="r" b="b"/>
              <a:pathLst>
                <a:path w="2463" h="1733" extrusionOk="0">
                  <a:moveTo>
                    <a:pt x="2462" y="0"/>
                  </a:moveTo>
                  <a:cubicBezTo>
                    <a:pt x="2006" y="182"/>
                    <a:pt x="1581" y="456"/>
                    <a:pt x="1186" y="790"/>
                  </a:cubicBezTo>
                  <a:cubicBezTo>
                    <a:pt x="760" y="1033"/>
                    <a:pt x="365" y="1368"/>
                    <a:pt x="0" y="1733"/>
                  </a:cubicBezTo>
                  <a:cubicBezTo>
                    <a:pt x="912" y="1246"/>
                    <a:pt x="1733" y="669"/>
                    <a:pt x="24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556;p76">
              <a:extLst>
                <a:ext uri="{FF2B5EF4-FFF2-40B4-BE49-F238E27FC236}">
                  <a16:creationId xmlns:a16="http://schemas.microsoft.com/office/drawing/2014/main" id="{6C328460-1D8E-4E6A-9A88-A6A15E7873DF}"/>
                </a:ext>
              </a:extLst>
            </p:cNvPr>
            <p:cNvSpPr/>
            <p:nvPr/>
          </p:nvSpPr>
          <p:spPr>
            <a:xfrm>
              <a:off x="8208040" y="991928"/>
              <a:ext cx="112675" cy="32236"/>
            </a:xfrm>
            <a:custGeom>
              <a:avLst/>
              <a:gdLst/>
              <a:ahLst/>
              <a:cxnLst/>
              <a:rect l="l" t="t" r="r" b="b"/>
              <a:pathLst>
                <a:path w="11643" h="3331" extrusionOk="0">
                  <a:moveTo>
                    <a:pt x="2782" y="1"/>
                  </a:moveTo>
                  <a:cubicBezTo>
                    <a:pt x="2455" y="1"/>
                    <a:pt x="2128" y="16"/>
                    <a:pt x="1794" y="46"/>
                  </a:cubicBezTo>
                  <a:cubicBezTo>
                    <a:pt x="1521" y="46"/>
                    <a:pt x="1247" y="77"/>
                    <a:pt x="1034" y="107"/>
                  </a:cubicBezTo>
                  <a:cubicBezTo>
                    <a:pt x="852" y="137"/>
                    <a:pt x="639" y="168"/>
                    <a:pt x="457" y="198"/>
                  </a:cubicBezTo>
                  <a:cubicBezTo>
                    <a:pt x="305" y="229"/>
                    <a:pt x="153" y="259"/>
                    <a:pt x="1" y="320"/>
                  </a:cubicBezTo>
                  <a:cubicBezTo>
                    <a:pt x="1" y="330"/>
                    <a:pt x="18" y="334"/>
                    <a:pt x="52" y="334"/>
                  </a:cubicBezTo>
                  <a:cubicBezTo>
                    <a:pt x="229" y="334"/>
                    <a:pt x="851" y="219"/>
                    <a:pt x="1794" y="168"/>
                  </a:cubicBezTo>
                  <a:cubicBezTo>
                    <a:pt x="2003" y="159"/>
                    <a:pt x="2211" y="155"/>
                    <a:pt x="2419" y="155"/>
                  </a:cubicBezTo>
                  <a:cubicBezTo>
                    <a:pt x="3669" y="155"/>
                    <a:pt x="4916" y="311"/>
                    <a:pt x="6141" y="624"/>
                  </a:cubicBezTo>
                  <a:cubicBezTo>
                    <a:pt x="6901" y="806"/>
                    <a:pt x="7661" y="1080"/>
                    <a:pt x="8420" y="1384"/>
                  </a:cubicBezTo>
                  <a:cubicBezTo>
                    <a:pt x="8998" y="1657"/>
                    <a:pt x="9606" y="1961"/>
                    <a:pt x="10153" y="2326"/>
                  </a:cubicBezTo>
                  <a:cubicBezTo>
                    <a:pt x="11065" y="2885"/>
                    <a:pt x="11579" y="3330"/>
                    <a:pt x="11638" y="3330"/>
                  </a:cubicBezTo>
                  <a:cubicBezTo>
                    <a:pt x="11640" y="3330"/>
                    <a:pt x="11641" y="3330"/>
                    <a:pt x="11642" y="3329"/>
                  </a:cubicBezTo>
                  <a:cubicBezTo>
                    <a:pt x="11521" y="3207"/>
                    <a:pt x="11399" y="3116"/>
                    <a:pt x="11278" y="2995"/>
                  </a:cubicBezTo>
                  <a:cubicBezTo>
                    <a:pt x="11126" y="2873"/>
                    <a:pt x="10974" y="2751"/>
                    <a:pt x="10822" y="2630"/>
                  </a:cubicBezTo>
                  <a:cubicBezTo>
                    <a:pt x="10639" y="2508"/>
                    <a:pt x="10457" y="2326"/>
                    <a:pt x="10214" y="2174"/>
                  </a:cubicBezTo>
                  <a:cubicBezTo>
                    <a:pt x="9636" y="1809"/>
                    <a:pt x="9059" y="1505"/>
                    <a:pt x="8451" y="1232"/>
                  </a:cubicBezTo>
                  <a:cubicBezTo>
                    <a:pt x="7721" y="897"/>
                    <a:pt x="6961" y="624"/>
                    <a:pt x="6171" y="411"/>
                  </a:cubicBezTo>
                  <a:cubicBezTo>
                    <a:pt x="5381" y="229"/>
                    <a:pt x="4591" y="77"/>
                    <a:pt x="3770" y="46"/>
                  </a:cubicBezTo>
                  <a:cubicBezTo>
                    <a:pt x="3436" y="16"/>
                    <a:pt x="3109" y="1"/>
                    <a:pt x="27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557;p76">
              <a:extLst>
                <a:ext uri="{FF2B5EF4-FFF2-40B4-BE49-F238E27FC236}">
                  <a16:creationId xmlns:a16="http://schemas.microsoft.com/office/drawing/2014/main" id="{F35DEED7-EB1D-43DD-9B63-94132942D5C7}"/>
                </a:ext>
              </a:extLst>
            </p:cNvPr>
            <p:cNvSpPr/>
            <p:nvPr/>
          </p:nvSpPr>
          <p:spPr>
            <a:xfrm>
              <a:off x="8318053" y="981195"/>
              <a:ext cx="82085" cy="41207"/>
            </a:xfrm>
            <a:custGeom>
              <a:avLst/>
              <a:gdLst/>
              <a:ahLst/>
              <a:cxnLst/>
              <a:rect l="l" t="t" r="r" b="b"/>
              <a:pathLst>
                <a:path w="8482" h="4258" extrusionOk="0">
                  <a:moveTo>
                    <a:pt x="8481" y="0"/>
                  </a:moveTo>
                  <a:cubicBezTo>
                    <a:pt x="8329" y="0"/>
                    <a:pt x="8208" y="0"/>
                    <a:pt x="8086" y="31"/>
                  </a:cubicBezTo>
                  <a:cubicBezTo>
                    <a:pt x="7843" y="91"/>
                    <a:pt x="7509" y="152"/>
                    <a:pt x="7083" y="243"/>
                  </a:cubicBezTo>
                  <a:cubicBezTo>
                    <a:pt x="5958" y="517"/>
                    <a:pt x="4895" y="912"/>
                    <a:pt x="3891" y="1429"/>
                  </a:cubicBezTo>
                  <a:cubicBezTo>
                    <a:pt x="2858" y="1945"/>
                    <a:pt x="1916" y="2553"/>
                    <a:pt x="1034" y="3283"/>
                  </a:cubicBezTo>
                  <a:cubicBezTo>
                    <a:pt x="700" y="3556"/>
                    <a:pt x="426" y="3800"/>
                    <a:pt x="274" y="3982"/>
                  </a:cubicBezTo>
                  <a:cubicBezTo>
                    <a:pt x="92" y="4134"/>
                    <a:pt x="1" y="4225"/>
                    <a:pt x="31" y="4256"/>
                  </a:cubicBezTo>
                  <a:cubicBezTo>
                    <a:pt x="31" y="4257"/>
                    <a:pt x="32" y="4257"/>
                    <a:pt x="33" y="4257"/>
                  </a:cubicBezTo>
                  <a:cubicBezTo>
                    <a:pt x="62" y="4257"/>
                    <a:pt x="454" y="3901"/>
                    <a:pt x="1125" y="3404"/>
                  </a:cubicBezTo>
                  <a:cubicBezTo>
                    <a:pt x="2007" y="2705"/>
                    <a:pt x="2980" y="2097"/>
                    <a:pt x="3983" y="1611"/>
                  </a:cubicBezTo>
                  <a:cubicBezTo>
                    <a:pt x="4986" y="1094"/>
                    <a:pt x="6019" y="699"/>
                    <a:pt x="7113" y="365"/>
                  </a:cubicBezTo>
                  <a:cubicBezTo>
                    <a:pt x="7934" y="122"/>
                    <a:pt x="8481" y="31"/>
                    <a:pt x="84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558;p76">
              <a:extLst>
                <a:ext uri="{FF2B5EF4-FFF2-40B4-BE49-F238E27FC236}">
                  <a16:creationId xmlns:a16="http://schemas.microsoft.com/office/drawing/2014/main" id="{8FCB95C3-62B0-48A7-9311-8C29E9872224}"/>
                </a:ext>
              </a:extLst>
            </p:cNvPr>
            <p:cNvSpPr/>
            <p:nvPr/>
          </p:nvSpPr>
          <p:spPr>
            <a:xfrm>
              <a:off x="8441596" y="926382"/>
              <a:ext cx="309690" cy="228524"/>
            </a:xfrm>
            <a:custGeom>
              <a:avLst/>
              <a:gdLst/>
              <a:ahLst/>
              <a:cxnLst/>
              <a:rect l="l" t="t" r="r" b="b"/>
              <a:pathLst>
                <a:path w="32001" h="23614" extrusionOk="0">
                  <a:moveTo>
                    <a:pt x="30999" y="0"/>
                  </a:moveTo>
                  <a:cubicBezTo>
                    <a:pt x="30951" y="0"/>
                    <a:pt x="30902" y="3"/>
                    <a:pt x="30853" y="11"/>
                  </a:cubicBezTo>
                  <a:lnTo>
                    <a:pt x="13284" y="2381"/>
                  </a:lnTo>
                  <a:cubicBezTo>
                    <a:pt x="12858" y="2412"/>
                    <a:pt x="12524" y="2746"/>
                    <a:pt x="12463" y="3172"/>
                  </a:cubicBezTo>
                  <a:lnTo>
                    <a:pt x="10336" y="19950"/>
                  </a:lnTo>
                  <a:cubicBezTo>
                    <a:pt x="10275" y="20315"/>
                    <a:pt x="10001" y="20649"/>
                    <a:pt x="9606" y="20740"/>
                  </a:cubicBezTo>
                  <a:lnTo>
                    <a:pt x="1" y="22898"/>
                  </a:lnTo>
                  <a:cubicBezTo>
                    <a:pt x="55" y="23327"/>
                    <a:pt x="438" y="23614"/>
                    <a:pt x="861" y="23614"/>
                  </a:cubicBezTo>
                  <a:cubicBezTo>
                    <a:pt x="918" y="23614"/>
                    <a:pt x="976" y="23608"/>
                    <a:pt x="1034" y="23598"/>
                  </a:cubicBezTo>
                  <a:lnTo>
                    <a:pt x="29029" y="18461"/>
                  </a:lnTo>
                  <a:cubicBezTo>
                    <a:pt x="29424" y="18369"/>
                    <a:pt x="29728" y="18035"/>
                    <a:pt x="29789" y="17640"/>
                  </a:cubicBezTo>
                  <a:lnTo>
                    <a:pt x="31916" y="1044"/>
                  </a:lnTo>
                  <a:cubicBezTo>
                    <a:pt x="32001" y="483"/>
                    <a:pt x="31567" y="0"/>
                    <a:pt x="3099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559;p76">
              <a:extLst>
                <a:ext uri="{FF2B5EF4-FFF2-40B4-BE49-F238E27FC236}">
                  <a16:creationId xmlns:a16="http://schemas.microsoft.com/office/drawing/2014/main" id="{4CA591B5-6639-4857-95C0-C1BE779BF161}"/>
                </a:ext>
              </a:extLst>
            </p:cNvPr>
            <p:cNvSpPr/>
            <p:nvPr/>
          </p:nvSpPr>
          <p:spPr>
            <a:xfrm>
              <a:off x="8442777" y="952956"/>
              <a:ext cx="137672" cy="196792"/>
            </a:xfrm>
            <a:custGeom>
              <a:avLst/>
              <a:gdLst/>
              <a:ahLst/>
              <a:cxnLst/>
              <a:rect l="l" t="t" r="r" b="b"/>
              <a:pathLst>
                <a:path w="14226" h="20335" extrusionOk="0">
                  <a:moveTo>
                    <a:pt x="14226" y="0"/>
                  </a:moveTo>
                  <a:lnTo>
                    <a:pt x="14226" y="0"/>
                  </a:lnTo>
                  <a:cubicBezTo>
                    <a:pt x="14135" y="31"/>
                    <a:pt x="14043" y="91"/>
                    <a:pt x="13983" y="152"/>
                  </a:cubicBezTo>
                  <a:cubicBezTo>
                    <a:pt x="13739" y="304"/>
                    <a:pt x="13557" y="547"/>
                    <a:pt x="13435" y="821"/>
                  </a:cubicBezTo>
                  <a:cubicBezTo>
                    <a:pt x="13253" y="1246"/>
                    <a:pt x="13132" y="1702"/>
                    <a:pt x="13101" y="2158"/>
                  </a:cubicBezTo>
                  <a:cubicBezTo>
                    <a:pt x="13010" y="2705"/>
                    <a:pt x="12949" y="3313"/>
                    <a:pt x="12858" y="3952"/>
                  </a:cubicBezTo>
                  <a:cubicBezTo>
                    <a:pt x="12493" y="6657"/>
                    <a:pt x="11976" y="10335"/>
                    <a:pt x="11429" y="14377"/>
                  </a:cubicBezTo>
                  <a:cubicBezTo>
                    <a:pt x="11277" y="15411"/>
                    <a:pt x="11186" y="16414"/>
                    <a:pt x="11004" y="17356"/>
                  </a:cubicBezTo>
                  <a:cubicBezTo>
                    <a:pt x="10973" y="17569"/>
                    <a:pt x="10882" y="17782"/>
                    <a:pt x="10761" y="17964"/>
                  </a:cubicBezTo>
                  <a:cubicBezTo>
                    <a:pt x="10609" y="18146"/>
                    <a:pt x="10426" y="18268"/>
                    <a:pt x="10214" y="18359"/>
                  </a:cubicBezTo>
                  <a:cubicBezTo>
                    <a:pt x="9788" y="18481"/>
                    <a:pt x="9362" y="18572"/>
                    <a:pt x="8907" y="18633"/>
                  </a:cubicBezTo>
                  <a:lnTo>
                    <a:pt x="4256" y="19484"/>
                  </a:lnTo>
                  <a:lnTo>
                    <a:pt x="1125" y="20092"/>
                  </a:lnTo>
                  <a:lnTo>
                    <a:pt x="274" y="20274"/>
                  </a:lnTo>
                  <a:cubicBezTo>
                    <a:pt x="183" y="20274"/>
                    <a:pt x="92" y="20304"/>
                    <a:pt x="1" y="20335"/>
                  </a:cubicBezTo>
                  <a:cubicBezTo>
                    <a:pt x="92" y="20335"/>
                    <a:pt x="183" y="20335"/>
                    <a:pt x="274" y="20304"/>
                  </a:cubicBezTo>
                  <a:lnTo>
                    <a:pt x="1156" y="20183"/>
                  </a:lnTo>
                  <a:lnTo>
                    <a:pt x="4286" y="19636"/>
                  </a:lnTo>
                  <a:lnTo>
                    <a:pt x="8937" y="18815"/>
                  </a:lnTo>
                  <a:cubicBezTo>
                    <a:pt x="9393" y="18754"/>
                    <a:pt x="9849" y="18663"/>
                    <a:pt x="10305" y="18511"/>
                  </a:cubicBezTo>
                  <a:cubicBezTo>
                    <a:pt x="10517" y="18420"/>
                    <a:pt x="10730" y="18268"/>
                    <a:pt x="10913" y="18086"/>
                  </a:cubicBezTo>
                  <a:cubicBezTo>
                    <a:pt x="11034" y="17873"/>
                    <a:pt x="11156" y="17630"/>
                    <a:pt x="11217" y="17386"/>
                  </a:cubicBezTo>
                  <a:cubicBezTo>
                    <a:pt x="11369" y="16414"/>
                    <a:pt x="11490" y="15441"/>
                    <a:pt x="11612" y="14408"/>
                  </a:cubicBezTo>
                  <a:cubicBezTo>
                    <a:pt x="12159" y="10335"/>
                    <a:pt x="12645" y="6657"/>
                    <a:pt x="12980" y="3982"/>
                  </a:cubicBezTo>
                  <a:cubicBezTo>
                    <a:pt x="13162" y="2645"/>
                    <a:pt x="13223" y="1550"/>
                    <a:pt x="13496" y="851"/>
                  </a:cubicBezTo>
                  <a:cubicBezTo>
                    <a:pt x="13618" y="578"/>
                    <a:pt x="13770" y="365"/>
                    <a:pt x="13983" y="183"/>
                  </a:cubicBezTo>
                  <a:cubicBezTo>
                    <a:pt x="14135" y="61"/>
                    <a:pt x="14226" y="0"/>
                    <a:pt x="142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560;p76">
              <a:extLst>
                <a:ext uri="{FF2B5EF4-FFF2-40B4-BE49-F238E27FC236}">
                  <a16:creationId xmlns:a16="http://schemas.microsoft.com/office/drawing/2014/main" id="{C1669C8D-3710-43B3-9A75-377039DABC6B}"/>
                </a:ext>
              </a:extLst>
            </p:cNvPr>
            <p:cNvSpPr/>
            <p:nvPr/>
          </p:nvSpPr>
          <p:spPr>
            <a:xfrm>
              <a:off x="8580439" y="929421"/>
              <a:ext cx="167972" cy="23545"/>
            </a:xfrm>
            <a:custGeom>
              <a:avLst/>
              <a:gdLst/>
              <a:ahLst/>
              <a:cxnLst/>
              <a:rect l="l" t="t" r="r" b="b"/>
              <a:pathLst>
                <a:path w="17357" h="2433" extrusionOk="0">
                  <a:moveTo>
                    <a:pt x="17174" y="1"/>
                  </a:moveTo>
                  <a:lnTo>
                    <a:pt x="16688" y="31"/>
                  </a:lnTo>
                  <a:cubicBezTo>
                    <a:pt x="16232" y="92"/>
                    <a:pt x="15594" y="152"/>
                    <a:pt x="14803" y="244"/>
                  </a:cubicBezTo>
                  <a:cubicBezTo>
                    <a:pt x="13223" y="426"/>
                    <a:pt x="11065" y="700"/>
                    <a:pt x="8664" y="1095"/>
                  </a:cubicBezTo>
                  <a:lnTo>
                    <a:pt x="2554" y="2037"/>
                  </a:lnTo>
                  <a:lnTo>
                    <a:pt x="700" y="2311"/>
                  </a:lnTo>
                  <a:lnTo>
                    <a:pt x="183" y="2402"/>
                  </a:lnTo>
                  <a:cubicBezTo>
                    <a:pt x="122" y="2402"/>
                    <a:pt x="62" y="2402"/>
                    <a:pt x="1" y="2432"/>
                  </a:cubicBezTo>
                  <a:lnTo>
                    <a:pt x="183" y="2432"/>
                  </a:lnTo>
                  <a:lnTo>
                    <a:pt x="700" y="2402"/>
                  </a:lnTo>
                  <a:cubicBezTo>
                    <a:pt x="1156" y="2341"/>
                    <a:pt x="1764" y="2280"/>
                    <a:pt x="2554" y="2189"/>
                  </a:cubicBezTo>
                  <a:cubicBezTo>
                    <a:pt x="4135" y="1976"/>
                    <a:pt x="6323" y="1672"/>
                    <a:pt x="8694" y="1277"/>
                  </a:cubicBezTo>
                  <a:cubicBezTo>
                    <a:pt x="11095" y="912"/>
                    <a:pt x="13253" y="608"/>
                    <a:pt x="14834" y="365"/>
                  </a:cubicBezTo>
                  <a:lnTo>
                    <a:pt x="16688" y="122"/>
                  </a:lnTo>
                  <a:lnTo>
                    <a:pt x="17174" y="31"/>
                  </a:lnTo>
                  <a:cubicBezTo>
                    <a:pt x="17235" y="31"/>
                    <a:pt x="17296" y="31"/>
                    <a:pt x="173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561;p76">
              <a:extLst>
                <a:ext uri="{FF2B5EF4-FFF2-40B4-BE49-F238E27FC236}">
                  <a16:creationId xmlns:a16="http://schemas.microsoft.com/office/drawing/2014/main" id="{1F44FDB9-603B-4AD5-AE38-33BC87D72A41}"/>
                </a:ext>
              </a:extLst>
            </p:cNvPr>
            <p:cNvSpPr/>
            <p:nvPr/>
          </p:nvSpPr>
          <p:spPr>
            <a:xfrm>
              <a:off x="8655450" y="969128"/>
              <a:ext cx="11487" cy="9919"/>
            </a:xfrm>
            <a:custGeom>
              <a:avLst/>
              <a:gdLst/>
              <a:ahLst/>
              <a:cxnLst/>
              <a:rect l="l" t="t" r="r" b="b"/>
              <a:pathLst>
                <a:path w="1187" h="1025" extrusionOk="0">
                  <a:moveTo>
                    <a:pt x="700" y="1"/>
                  </a:moveTo>
                  <a:cubicBezTo>
                    <a:pt x="244" y="1"/>
                    <a:pt x="1" y="548"/>
                    <a:pt x="335" y="882"/>
                  </a:cubicBezTo>
                  <a:cubicBezTo>
                    <a:pt x="443" y="980"/>
                    <a:pt x="569" y="1024"/>
                    <a:pt x="691" y="1024"/>
                  </a:cubicBezTo>
                  <a:cubicBezTo>
                    <a:pt x="948" y="1024"/>
                    <a:pt x="1186" y="827"/>
                    <a:pt x="1186" y="518"/>
                  </a:cubicBezTo>
                  <a:cubicBezTo>
                    <a:pt x="1186" y="244"/>
                    <a:pt x="973" y="31"/>
                    <a:pt x="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562;p76">
              <a:extLst>
                <a:ext uri="{FF2B5EF4-FFF2-40B4-BE49-F238E27FC236}">
                  <a16:creationId xmlns:a16="http://schemas.microsoft.com/office/drawing/2014/main" id="{C05A9D44-C259-4E9D-8592-D8EAD513FA10}"/>
                </a:ext>
              </a:extLst>
            </p:cNvPr>
            <p:cNvSpPr/>
            <p:nvPr/>
          </p:nvSpPr>
          <p:spPr>
            <a:xfrm>
              <a:off x="8595440" y="1072657"/>
              <a:ext cx="123562" cy="81804"/>
            </a:xfrm>
            <a:custGeom>
              <a:avLst/>
              <a:gdLst/>
              <a:ahLst/>
              <a:cxnLst/>
              <a:rect l="l" t="t" r="r" b="b"/>
              <a:pathLst>
                <a:path w="12768" h="8453" extrusionOk="0">
                  <a:moveTo>
                    <a:pt x="12292" y="0"/>
                  </a:moveTo>
                  <a:cubicBezTo>
                    <a:pt x="11813" y="0"/>
                    <a:pt x="10275" y="3285"/>
                    <a:pt x="10275" y="3285"/>
                  </a:cubicBezTo>
                  <a:lnTo>
                    <a:pt x="9606" y="3498"/>
                  </a:lnTo>
                  <a:cubicBezTo>
                    <a:pt x="9606" y="3498"/>
                    <a:pt x="9667" y="2981"/>
                    <a:pt x="9758" y="2160"/>
                  </a:cubicBezTo>
                  <a:cubicBezTo>
                    <a:pt x="9849" y="1340"/>
                    <a:pt x="9819" y="549"/>
                    <a:pt x="9576" y="336"/>
                  </a:cubicBezTo>
                  <a:cubicBezTo>
                    <a:pt x="9549" y="316"/>
                    <a:pt x="9520" y="306"/>
                    <a:pt x="9489" y="306"/>
                  </a:cubicBezTo>
                  <a:cubicBezTo>
                    <a:pt x="9211" y="306"/>
                    <a:pt x="8816" y="1096"/>
                    <a:pt x="8816" y="1096"/>
                  </a:cubicBezTo>
                  <a:cubicBezTo>
                    <a:pt x="8876" y="762"/>
                    <a:pt x="8451" y="519"/>
                    <a:pt x="8451" y="519"/>
                  </a:cubicBezTo>
                  <a:cubicBezTo>
                    <a:pt x="8447" y="519"/>
                    <a:pt x="8443" y="519"/>
                    <a:pt x="8439" y="519"/>
                  </a:cubicBezTo>
                  <a:cubicBezTo>
                    <a:pt x="7563" y="519"/>
                    <a:pt x="6840" y="3832"/>
                    <a:pt x="6840" y="3832"/>
                  </a:cubicBezTo>
                  <a:lnTo>
                    <a:pt x="6171" y="3832"/>
                  </a:lnTo>
                  <a:cubicBezTo>
                    <a:pt x="6171" y="3832"/>
                    <a:pt x="6658" y="2495"/>
                    <a:pt x="6870" y="1826"/>
                  </a:cubicBezTo>
                  <a:cubicBezTo>
                    <a:pt x="7053" y="1188"/>
                    <a:pt x="6931" y="1096"/>
                    <a:pt x="6627" y="975"/>
                  </a:cubicBezTo>
                  <a:cubicBezTo>
                    <a:pt x="6612" y="970"/>
                    <a:pt x="6596" y="968"/>
                    <a:pt x="6580" y="968"/>
                  </a:cubicBezTo>
                  <a:cubicBezTo>
                    <a:pt x="6269" y="968"/>
                    <a:pt x="5758" y="1771"/>
                    <a:pt x="5411" y="2464"/>
                  </a:cubicBezTo>
                  <a:cubicBezTo>
                    <a:pt x="5047" y="3011"/>
                    <a:pt x="4651" y="3498"/>
                    <a:pt x="4165" y="3923"/>
                  </a:cubicBezTo>
                  <a:cubicBezTo>
                    <a:pt x="4165" y="3923"/>
                    <a:pt x="2341" y="4379"/>
                    <a:pt x="1612" y="4470"/>
                  </a:cubicBezTo>
                  <a:cubicBezTo>
                    <a:pt x="882" y="4561"/>
                    <a:pt x="1" y="6081"/>
                    <a:pt x="1" y="6081"/>
                  </a:cubicBezTo>
                  <a:lnTo>
                    <a:pt x="2615" y="8452"/>
                  </a:lnTo>
                  <a:cubicBezTo>
                    <a:pt x="2615" y="8452"/>
                    <a:pt x="7417" y="5747"/>
                    <a:pt x="8025" y="5473"/>
                  </a:cubicBezTo>
                  <a:cubicBezTo>
                    <a:pt x="8633" y="5200"/>
                    <a:pt x="11582" y="3558"/>
                    <a:pt x="11582" y="3558"/>
                  </a:cubicBezTo>
                  <a:cubicBezTo>
                    <a:pt x="11582" y="3558"/>
                    <a:pt x="12463" y="1461"/>
                    <a:pt x="12615" y="1036"/>
                  </a:cubicBezTo>
                  <a:cubicBezTo>
                    <a:pt x="12767" y="610"/>
                    <a:pt x="12767" y="63"/>
                    <a:pt x="12311" y="2"/>
                  </a:cubicBezTo>
                  <a:cubicBezTo>
                    <a:pt x="12305" y="1"/>
                    <a:pt x="12299" y="0"/>
                    <a:pt x="1229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566;p76">
              <a:extLst>
                <a:ext uri="{FF2B5EF4-FFF2-40B4-BE49-F238E27FC236}">
                  <a16:creationId xmlns:a16="http://schemas.microsoft.com/office/drawing/2014/main" id="{51552843-03DF-4F5B-BD9B-CFDBE575C00C}"/>
                </a:ext>
              </a:extLst>
            </p:cNvPr>
            <p:cNvSpPr/>
            <p:nvPr/>
          </p:nvSpPr>
          <p:spPr>
            <a:xfrm>
              <a:off x="8201865" y="1368257"/>
              <a:ext cx="245044" cy="17555"/>
            </a:xfrm>
            <a:custGeom>
              <a:avLst/>
              <a:gdLst/>
              <a:ahLst/>
              <a:cxnLst/>
              <a:rect l="l" t="t" r="r" b="b"/>
              <a:pathLst>
                <a:path w="25321" h="1814" extrusionOk="0">
                  <a:moveTo>
                    <a:pt x="1674" y="1"/>
                  </a:moveTo>
                  <a:cubicBezTo>
                    <a:pt x="1442" y="1"/>
                    <a:pt x="1209" y="12"/>
                    <a:pt x="973" y="35"/>
                  </a:cubicBezTo>
                  <a:cubicBezTo>
                    <a:pt x="730" y="35"/>
                    <a:pt x="487" y="96"/>
                    <a:pt x="244" y="187"/>
                  </a:cubicBezTo>
                  <a:cubicBezTo>
                    <a:pt x="152" y="187"/>
                    <a:pt x="61" y="248"/>
                    <a:pt x="0" y="278"/>
                  </a:cubicBezTo>
                  <a:cubicBezTo>
                    <a:pt x="335" y="187"/>
                    <a:pt x="639" y="126"/>
                    <a:pt x="973" y="96"/>
                  </a:cubicBezTo>
                  <a:cubicBezTo>
                    <a:pt x="1127" y="86"/>
                    <a:pt x="1282" y="81"/>
                    <a:pt x="1438" y="81"/>
                  </a:cubicBezTo>
                  <a:cubicBezTo>
                    <a:pt x="2201" y="81"/>
                    <a:pt x="2971" y="203"/>
                    <a:pt x="3678" y="430"/>
                  </a:cubicBezTo>
                  <a:cubicBezTo>
                    <a:pt x="4256" y="613"/>
                    <a:pt x="4864" y="795"/>
                    <a:pt x="5502" y="977"/>
                  </a:cubicBezTo>
                  <a:cubicBezTo>
                    <a:pt x="6232" y="1190"/>
                    <a:pt x="6961" y="1312"/>
                    <a:pt x="7691" y="1312"/>
                  </a:cubicBezTo>
                  <a:cubicBezTo>
                    <a:pt x="7786" y="1315"/>
                    <a:pt x="7881" y="1317"/>
                    <a:pt x="7977" y="1317"/>
                  </a:cubicBezTo>
                  <a:cubicBezTo>
                    <a:pt x="9446" y="1317"/>
                    <a:pt x="11021" y="898"/>
                    <a:pt x="12675" y="613"/>
                  </a:cubicBezTo>
                  <a:cubicBezTo>
                    <a:pt x="13648" y="450"/>
                    <a:pt x="14632" y="363"/>
                    <a:pt x="15613" y="363"/>
                  </a:cubicBezTo>
                  <a:cubicBezTo>
                    <a:pt x="16288" y="363"/>
                    <a:pt x="16961" y="404"/>
                    <a:pt x="17630" y="491"/>
                  </a:cubicBezTo>
                  <a:cubicBezTo>
                    <a:pt x="18359" y="582"/>
                    <a:pt x="19059" y="734"/>
                    <a:pt x="19758" y="886"/>
                  </a:cubicBezTo>
                  <a:cubicBezTo>
                    <a:pt x="20426" y="1069"/>
                    <a:pt x="21034" y="1281"/>
                    <a:pt x="21581" y="1433"/>
                  </a:cubicBezTo>
                  <a:cubicBezTo>
                    <a:pt x="22316" y="1687"/>
                    <a:pt x="23093" y="1813"/>
                    <a:pt x="23859" y="1813"/>
                  </a:cubicBezTo>
                  <a:cubicBezTo>
                    <a:pt x="24012" y="1813"/>
                    <a:pt x="24165" y="1808"/>
                    <a:pt x="24317" y="1798"/>
                  </a:cubicBezTo>
                  <a:cubicBezTo>
                    <a:pt x="24682" y="1768"/>
                    <a:pt x="24986" y="1707"/>
                    <a:pt x="25320" y="1585"/>
                  </a:cubicBezTo>
                  <a:lnTo>
                    <a:pt x="25320" y="1585"/>
                  </a:lnTo>
                  <a:cubicBezTo>
                    <a:pt x="24986" y="1646"/>
                    <a:pt x="24651" y="1707"/>
                    <a:pt x="24317" y="1737"/>
                  </a:cubicBezTo>
                  <a:cubicBezTo>
                    <a:pt x="23405" y="1737"/>
                    <a:pt x="22493" y="1585"/>
                    <a:pt x="21642" y="1281"/>
                  </a:cubicBezTo>
                  <a:cubicBezTo>
                    <a:pt x="21065" y="1129"/>
                    <a:pt x="20457" y="917"/>
                    <a:pt x="19818" y="734"/>
                  </a:cubicBezTo>
                  <a:cubicBezTo>
                    <a:pt x="19089" y="552"/>
                    <a:pt x="18390" y="400"/>
                    <a:pt x="17660" y="309"/>
                  </a:cubicBezTo>
                  <a:cubicBezTo>
                    <a:pt x="16948" y="218"/>
                    <a:pt x="16230" y="171"/>
                    <a:pt x="15514" y="171"/>
                  </a:cubicBezTo>
                  <a:cubicBezTo>
                    <a:pt x="14549" y="171"/>
                    <a:pt x="13587" y="256"/>
                    <a:pt x="12645" y="430"/>
                  </a:cubicBezTo>
                  <a:cubicBezTo>
                    <a:pt x="10942" y="724"/>
                    <a:pt x="9353" y="1131"/>
                    <a:pt x="7849" y="1131"/>
                  </a:cubicBezTo>
                  <a:cubicBezTo>
                    <a:pt x="7796" y="1131"/>
                    <a:pt x="7743" y="1130"/>
                    <a:pt x="7691" y="1129"/>
                  </a:cubicBezTo>
                  <a:cubicBezTo>
                    <a:pt x="6171" y="1129"/>
                    <a:pt x="4864" y="582"/>
                    <a:pt x="3709" y="309"/>
                  </a:cubicBezTo>
                  <a:cubicBezTo>
                    <a:pt x="3048" y="103"/>
                    <a:pt x="2369" y="1"/>
                    <a:pt x="16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3809;p52">
            <a:extLst>
              <a:ext uri="{FF2B5EF4-FFF2-40B4-BE49-F238E27FC236}">
                <a16:creationId xmlns:a16="http://schemas.microsoft.com/office/drawing/2014/main" id="{14591A76-0F50-4B00-ABEA-F2DF5EB829D0}"/>
              </a:ext>
            </a:extLst>
          </p:cNvPr>
          <p:cNvSpPr/>
          <p:nvPr/>
        </p:nvSpPr>
        <p:spPr>
          <a:xfrm>
            <a:off x="4988792" y="1401358"/>
            <a:ext cx="1329450" cy="1330125"/>
          </a:xfrm>
          <a:custGeom>
            <a:avLst/>
            <a:gdLst/>
            <a:ahLst/>
            <a:cxnLst/>
            <a:rect l="l" t="t" r="r" b="b"/>
            <a:pathLst>
              <a:path w="53178" h="53205" extrusionOk="0">
                <a:moveTo>
                  <a:pt x="26602" y="1"/>
                </a:moveTo>
                <a:lnTo>
                  <a:pt x="25322" y="53"/>
                </a:lnTo>
                <a:lnTo>
                  <a:pt x="24043" y="131"/>
                </a:lnTo>
                <a:lnTo>
                  <a:pt x="22764" y="288"/>
                </a:lnTo>
                <a:lnTo>
                  <a:pt x="21511" y="497"/>
                </a:lnTo>
                <a:lnTo>
                  <a:pt x="20258" y="784"/>
                </a:lnTo>
                <a:lnTo>
                  <a:pt x="19031" y="1097"/>
                </a:lnTo>
                <a:lnTo>
                  <a:pt x="18404" y="1306"/>
                </a:lnTo>
                <a:lnTo>
                  <a:pt x="17804" y="1515"/>
                </a:lnTo>
                <a:lnTo>
                  <a:pt x="17177" y="1724"/>
                </a:lnTo>
                <a:lnTo>
                  <a:pt x="16577" y="1959"/>
                </a:lnTo>
                <a:lnTo>
                  <a:pt x="15977" y="2220"/>
                </a:lnTo>
                <a:lnTo>
                  <a:pt x="15402" y="2481"/>
                </a:lnTo>
                <a:lnTo>
                  <a:pt x="14802" y="2768"/>
                </a:lnTo>
                <a:lnTo>
                  <a:pt x="14228" y="3055"/>
                </a:lnTo>
                <a:lnTo>
                  <a:pt x="13653" y="3368"/>
                </a:lnTo>
                <a:lnTo>
                  <a:pt x="13079" y="3682"/>
                </a:lnTo>
                <a:lnTo>
                  <a:pt x="12531" y="4047"/>
                </a:lnTo>
                <a:lnTo>
                  <a:pt x="11956" y="4387"/>
                </a:lnTo>
                <a:lnTo>
                  <a:pt x="11408" y="4778"/>
                </a:lnTo>
                <a:lnTo>
                  <a:pt x="10860" y="5144"/>
                </a:lnTo>
                <a:lnTo>
                  <a:pt x="10338" y="5561"/>
                </a:lnTo>
                <a:lnTo>
                  <a:pt x="9816" y="5979"/>
                </a:lnTo>
                <a:lnTo>
                  <a:pt x="9294" y="6397"/>
                </a:lnTo>
                <a:lnTo>
                  <a:pt x="8771" y="6867"/>
                </a:lnTo>
                <a:lnTo>
                  <a:pt x="8275" y="7310"/>
                </a:lnTo>
                <a:lnTo>
                  <a:pt x="7779" y="7806"/>
                </a:lnTo>
                <a:lnTo>
                  <a:pt x="7310" y="8302"/>
                </a:lnTo>
                <a:lnTo>
                  <a:pt x="6840" y="8798"/>
                </a:lnTo>
                <a:lnTo>
                  <a:pt x="6396" y="9294"/>
                </a:lnTo>
                <a:lnTo>
                  <a:pt x="5952" y="9817"/>
                </a:lnTo>
                <a:lnTo>
                  <a:pt x="5534" y="10339"/>
                </a:lnTo>
                <a:lnTo>
                  <a:pt x="5143" y="10887"/>
                </a:lnTo>
                <a:lnTo>
                  <a:pt x="4751" y="11435"/>
                </a:lnTo>
                <a:lnTo>
                  <a:pt x="4386" y="11983"/>
                </a:lnTo>
                <a:lnTo>
                  <a:pt x="4020" y="12532"/>
                </a:lnTo>
                <a:lnTo>
                  <a:pt x="3681" y="13080"/>
                </a:lnTo>
                <a:lnTo>
                  <a:pt x="3368" y="13654"/>
                </a:lnTo>
                <a:lnTo>
                  <a:pt x="3054" y="14228"/>
                </a:lnTo>
                <a:lnTo>
                  <a:pt x="2741" y="14829"/>
                </a:lnTo>
                <a:lnTo>
                  <a:pt x="2454" y="15403"/>
                </a:lnTo>
                <a:lnTo>
                  <a:pt x="2193" y="16004"/>
                </a:lnTo>
                <a:lnTo>
                  <a:pt x="1958" y="16604"/>
                </a:lnTo>
                <a:lnTo>
                  <a:pt x="1723" y="17204"/>
                </a:lnTo>
                <a:lnTo>
                  <a:pt x="1488" y="17805"/>
                </a:lnTo>
                <a:lnTo>
                  <a:pt x="1279" y="18405"/>
                </a:lnTo>
                <a:lnTo>
                  <a:pt x="1096" y="19032"/>
                </a:lnTo>
                <a:lnTo>
                  <a:pt x="757" y="20285"/>
                </a:lnTo>
                <a:lnTo>
                  <a:pt x="496" y="21538"/>
                </a:lnTo>
                <a:lnTo>
                  <a:pt x="287" y="22791"/>
                </a:lnTo>
                <a:lnTo>
                  <a:pt x="131" y="24044"/>
                </a:lnTo>
                <a:lnTo>
                  <a:pt x="26" y="25323"/>
                </a:lnTo>
                <a:lnTo>
                  <a:pt x="0" y="26603"/>
                </a:lnTo>
                <a:lnTo>
                  <a:pt x="26" y="27882"/>
                </a:lnTo>
                <a:lnTo>
                  <a:pt x="131" y="29161"/>
                </a:lnTo>
                <a:lnTo>
                  <a:pt x="287" y="30414"/>
                </a:lnTo>
                <a:lnTo>
                  <a:pt x="496" y="31693"/>
                </a:lnTo>
                <a:lnTo>
                  <a:pt x="757" y="32946"/>
                </a:lnTo>
                <a:lnTo>
                  <a:pt x="1096" y="34173"/>
                </a:lnTo>
                <a:lnTo>
                  <a:pt x="1279" y="34800"/>
                </a:lnTo>
                <a:lnTo>
                  <a:pt x="1488" y="35400"/>
                </a:lnTo>
                <a:lnTo>
                  <a:pt x="1723" y="36001"/>
                </a:lnTo>
                <a:lnTo>
                  <a:pt x="1958" y="36601"/>
                </a:lnTo>
                <a:lnTo>
                  <a:pt x="2193" y="37201"/>
                </a:lnTo>
                <a:lnTo>
                  <a:pt x="2454" y="37802"/>
                </a:lnTo>
                <a:lnTo>
                  <a:pt x="2741" y="38376"/>
                </a:lnTo>
                <a:lnTo>
                  <a:pt x="3054" y="38977"/>
                </a:lnTo>
                <a:lnTo>
                  <a:pt x="3368" y="39551"/>
                </a:lnTo>
                <a:lnTo>
                  <a:pt x="3681" y="40125"/>
                </a:lnTo>
                <a:lnTo>
                  <a:pt x="4020" y="40673"/>
                </a:lnTo>
                <a:lnTo>
                  <a:pt x="4386" y="41248"/>
                </a:lnTo>
                <a:lnTo>
                  <a:pt x="4751" y="41796"/>
                </a:lnTo>
                <a:lnTo>
                  <a:pt x="5143" y="42318"/>
                </a:lnTo>
                <a:lnTo>
                  <a:pt x="5534" y="42866"/>
                </a:lnTo>
                <a:lnTo>
                  <a:pt x="5952" y="43388"/>
                </a:lnTo>
                <a:lnTo>
                  <a:pt x="6396" y="43911"/>
                </a:lnTo>
                <a:lnTo>
                  <a:pt x="6840" y="44407"/>
                </a:lnTo>
                <a:lnTo>
                  <a:pt x="7310" y="44903"/>
                </a:lnTo>
                <a:lnTo>
                  <a:pt x="7779" y="45399"/>
                </a:lnTo>
                <a:lnTo>
                  <a:pt x="8275" y="45895"/>
                </a:lnTo>
                <a:lnTo>
                  <a:pt x="8771" y="46338"/>
                </a:lnTo>
                <a:lnTo>
                  <a:pt x="9294" y="46808"/>
                </a:lnTo>
                <a:lnTo>
                  <a:pt x="9816" y="47226"/>
                </a:lnTo>
                <a:lnTo>
                  <a:pt x="10338" y="47644"/>
                </a:lnTo>
                <a:lnTo>
                  <a:pt x="10860" y="48061"/>
                </a:lnTo>
                <a:lnTo>
                  <a:pt x="11408" y="48453"/>
                </a:lnTo>
                <a:lnTo>
                  <a:pt x="11956" y="48818"/>
                </a:lnTo>
                <a:lnTo>
                  <a:pt x="12531" y="49184"/>
                </a:lnTo>
                <a:lnTo>
                  <a:pt x="13079" y="49523"/>
                </a:lnTo>
                <a:lnTo>
                  <a:pt x="13653" y="49837"/>
                </a:lnTo>
                <a:lnTo>
                  <a:pt x="14228" y="50150"/>
                </a:lnTo>
                <a:lnTo>
                  <a:pt x="14802" y="50437"/>
                </a:lnTo>
                <a:lnTo>
                  <a:pt x="15402" y="50724"/>
                </a:lnTo>
                <a:lnTo>
                  <a:pt x="15977" y="50985"/>
                </a:lnTo>
                <a:lnTo>
                  <a:pt x="16577" y="51246"/>
                </a:lnTo>
                <a:lnTo>
                  <a:pt x="17177" y="51481"/>
                </a:lnTo>
                <a:lnTo>
                  <a:pt x="17804" y="51716"/>
                </a:lnTo>
                <a:lnTo>
                  <a:pt x="18404" y="51899"/>
                </a:lnTo>
                <a:lnTo>
                  <a:pt x="19031" y="52108"/>
                </a:lnTo>
                <a:lnTo>
                  <a:pt x="20258" y="52447"/>
                </a:lnTo>
                <a:lnTo>
                  <a:pt x="21511" y="52708"/>
                </a:lnTo>
                <a:lnTo>
                  <a:pt x="22764" y="52917"/>
                </a:lnTo>
                <a:lnTo>
                  <a:pt x="24043" y="53074"/>
                </a:lnTo>
                <a:lnTo>
                  <a:pt x="25322" y="53152"/>
                </a:lnTo>
                <a:lnTo>
                  <a:pt x="26602" y="53204"/>
                </a:lnTo>
                <a:lnTo>
                  <a:pt x="27881" y="53152"/>
                </a:lnTo>
                <a:lnTo>
                  <a:pt x="29134" y="53074"/>
                </a:lnTo>
                <a:lnTo>
                  <a:pt x="30413" y="52917"/>
                </a:lnTo>
                <a:lnTo>
                  <a:pt x="31666" y="52708"/>
                </a:lnTo>
                <a:lnTo>
                  <a:pt x="32919" y="52447"/>
                </a:lnTo>
                <a:lnTo>
                  <a:pt x="34172" y="52108"/>
                </a:lnTo>
                <a:lnTo>
                  <a:pt x="34773" y="51899"/>
                </a:lnTo>
                <a:lnTo>
                  <a:pt x="35399" y="51716"/>
                </a:lnTo>
                <a:lnTo>
                  <a:pt x="36000" y="51481"/>
                </a:lnTo>
                <a:lnTo>
                  <a:pt x="36600" y="51246"/>
                </a:lnTo>
                <a:lnTo>
                  <a:pt x="37200" y="50985"/>
                </a:lnTo>
                <a:lnTo>
                  <a:pt x="37801" y="50724"/>
                </a:lnTo>
                <a:lnTo>
                  <a:pt x="38375" y="50437"/>
                </a:lnTo>
                <a:lnTo>
                  <a:pt x="38950" y="50150"/>
                </a:lnTo>
                <a:lnTo>
                  <a:pt x="39524" y="49837"/>
                </a:lnTo>
                <a:lnTo>
                  <a:pt x="40098" y="49523"/>
                </a:lnTo>
                <a:lnTo>
                  <a:pt x="40672" y="49184"/>
                </a:lnTo>
                <a:lnTo>
                  <a:pt x="41221" y="48818"/>
                </a:lnTo>
                <a:lnTo>
                  <a:pt x="41769" y="48453"/>
                </a:lnTo>
                <a:lnTo>
                  <a:pt x="42317" y="48061"/>
                </a:lnTo>
                <a:lnTo>
                  <a:pt x="42839" y="47644"/>
                </a:lnTo>
                <a:lnTo>
                  <a:pt x="43387" y="47226"/>
                </a:lnTo>
                <a:lnTo>
                  <a:pt x="43883" y="46808"/>
                </a:lnTo>
                <a:lnTo>
                  <a:pt x="44406" y="46338"/>
                </a:lnTo>
                <a:lnTo>
                  <a:pt x="44902" y="45895"/>
                </a:lnTo>
                <a:lnTo>
                  <a:pt x="45398" y="45399"/>
                </a:lnTo>
                <a:lnTo>
                  <a:pt x="45868" y="44903"/>
                </a:lnTo>
                <a:lnTo>
                  <a:pt x="46337" y="44407"/>
                </a:lnTo>
                <a:lnTo>
                  <a:pt x="46781" y="43911"/>
                </a:lnTo>
                <a:lnTo>
                  <a:pt x="47225" y="43388"/>
                </a:lnTo>
                <a:lnTo>
                  <a:pt x="47643" y="42866"/>
                </a:lnTo>
                <a:lnTo>
                  <a:pt x="48034" y="42318"/>
                </a:lnTo>
                <a:lnTo>
                  <a:pt x="48426" y="41796"/>
                </a:lnTo>
                <a:lnTo>
                  <a:pt x="48791" y="41248"/>
                </a:lnTo>
                <a:lnTo>
                  <a:pt x="49157" y="40673"/>
                </a:lnTo>
                <a:lnTo>
                  <a:pt x="49496" y="40125"/>
                </a:lnTo>
                <a:lnTo>
                  <a:pt x="49836" y="39551"/>
                </a:lnTo>
                <a:lnTo>
                  <a:pt x="50149" y="38977"/>
                </a:lnTo>
                <a:lnTo>
                  <a:pt x="50436" y="38376"/>
                </a:lnTo>
                <a:lnTo>
                  <a:pt x="50723" y="37802"/>
                </a:lnTo>
                <a:lnTo>
                  <a:pt x="50984" y="37201"/>
                </a:lnTo>
                <a:lnTo>
                  <a:pt x="51245" y="36601"/>
                </a:lnTo>
                <a:lnTo>
                  <a:pt x="51480" y="36001"/>
                </a:lnTo>
                <a:lnTo>
                  <a:pt x="51689" y="35400"/>
                </a:lnTo>
                <a:lnTo>
                  <a:pt x="51898" y="34800"/>
                </a:lnTo>
                <a:lnTo>
                  <a:pt x="52081" y="34173"/>
                </a:lnTo>
                <a:lnTo>
                  <a:pt x="52420" y="32946"/>
                </a:lnTo>
                <a:lnTo>
                  <a:pt x="52707" y="31693"/>
                </a:lnTo>
                <a:lnTo>
                  <a:pt x="52916" y="30414"/>
                </a:lnTo>
                <a:lnTo>
                  <a:pt x="53073" y="29161"/>
                </a:lnTo>
                <a:lnTo>
                  <a:pt x="53151" y="27882"/>
                </a:lnTo>
                <a:lnTo>
                  <a:pt x="53177" y="26603"/>
                </a:lnTo>
                <a:lnTo>
                  <a:pt x="53151" y="25323"/>
                </a:lnTo>
                <a:lnTo>
                  <a:pt x="53073" y="24044"/>
                </a:lnTo>
                <a:lnTo>
                  <a:pt x="52916" y="22791"/>
                </a:lnTo>
                <a:lnTo>
                  <a:pt x="52707" y="21538"/>
                </a:lnTo>
                <a:lnTo>
                  <a:pt x="52420" y="20285"/>
                </a:lnTo>
                <a:lnTo>
                  <a:pt x="52081" y="19032"/>
                </a:lnTo>
                <a:lnTo>
                  <a:pt x="51898" y="18405"/>
                </a:lnTo>
                <a:lnTo>
                  <a:pt x="51689" y="17805"/>
                </a:lnTo>
                <a:lnTo>
                  <a:pt x="51480" y="17204"/>
                </a:lnTo>
                <a:lnTo>
                  <a:pt x="51245" y="16604"/>
                </a:lnTo>
                <a:lnTo>
                  <a:pt x="50984" y="16004"/>
                </a:lnTo>
                <a:lnTo>
                  <a:pt x="50723" y="15403"/>
                </a:lnTo>
                <a:lnTo>
                  <a:pt x="50436" y="14829"/>
                </a:lnTo>
                <a:lnTo>
                  <a:pt x="50149" y="14228"/>
                </a:lnTo>
                <a:lnTo>
                  <a:pt x="49836" y="13654"/>
                </a:lnTo>
                <a:lnTo>
                  <a:pt x="49496" y="13080"/>
                </a:lnTo>
                <a:lnTo>
                  <a:pt x="49157" y="12532"/>
                </a:lnTo>
                <a:lnTo>
                  <a:pt x="48791" y="11983"/>
                </a:lnTo>
                <a:lnTo>
                  <a:pt x="48426" y="11435"/>
                </a:lnTo>
                <a:lnTo>
                  <a:pt x="48034" y="10887"/>
                </a:lnTo>
                <a:lnTo>
                  <a:pt x="47643" y="10339"/>
                </a:lnTo>
                <a:lnTo>
                  <a:pt x="47225" y="9817"/>
                </a:lnTo>
                <a:lnTo>
                  <a:pt x="46781" y="9294"/>
                </a:lnTo>
                <a:lnTo>
                  <a:pt x="46337" y="8798"/>
                </a:lnTo>
                <a:lnTo>
                  <a:pt x="45868" y="8302"/>
                </a:lnTo>
                <a:lnTo>
                  <a:pt x="45398" y="7806"/>
                </a:lnTo>
                <a:lnTo>
                  <a:pt x="44902" y="7310"/>
                </a:lnTo>
                <a:lnTo>
                  <a:pt x="44406" y="6867"/>
                </a:lnTo>
                <a:lnTo>
                  <a:pt x="43883" y="6397"/>
                </a:lnTo>
                <a:lnTo>
                  <a:pt x="43387" y="5979"/>
                </a:lnTo>
                <a:lnTo>
                  <a:pt x="42839" y="5561"/>
                </a:lnTo>
                <a:lnTo>
                  <a:pt x="42317" y="5144"/>
                </a:lnTo>
                <a:lnTo>
                  <a:pt x="41769" y="4778"/>
                </a:lnTo>
                <a:lnTo>
                  <a:pt x="41221" y="4387"/>
                </a:lnTo>
                <a:lnTo>
                  <a:pt x="40672" y="4047"/>
                </a:lnTo>
                <a:lnTo>
                  <a:pt x="40098" y="3682"/>
                </a:lnTo>
                <a:lnTo>
                  <a:pt x="39524" y="3368"/>
                </a:lnTo>
                <a:lnTo>
                  <a:pt x="38950" y="3055"/>
                </a:lnTo>
                <a:lnTo>
                  <a:pt x="38375" y="2768"/>
                </a:lnTo>
                <a:lnTo>
                  <a:pt x="37801" y="2481"/>
                </a:lnTo>
                <a:lnTo>
                  <a:pt x="37200" y="2220"/>
                </a:lnTo>
                <a:lnTo>
                  <a:pt x="36600" y="1959"/>
                </a:lnTo>
                <a:lnTo>
                  <a:pt x="36000" y="1724"/>
                </a:lnTo>
                <a:lnTo>
                  <a:pt x="35399" y="1515"/>
                </a:lnTo>
                <a:lnTo>
                  <a:pt x="34773" y="1306"/>
                </a:lnTo>
                <a:lnTo>
                  <a:pt x="34172" y="1097"/>
                </a:lnTo>
                <a:lnTo>
                  <a:pt x="32919" y="784"/>
                </a:lnTo>
                <a:lnTo>
                  <a:pt x="31666" y="497"/>
                </a:lnTo>
                <a:lnTo>
                  <a:pt x="30413" y="288"/>
                </a:lnTo>
                <a:lnTo>
                  <a:pt x="29134" y="131"/>
                </a:lnTo>
                <a:lnTo>
                  <a:pt x="27881" y="53"/>
                </a:lnTo>
                <a:lnTo>
                  <a:pt x="26602" y="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CB0ABC5-5228-42ED-9E12-96C9C913174A}"/>
              </a:ext>
            </a:extLst>
          </p:cNvPr>
          <p:cNvGrpSpPr/>
          <p:nvPr/>
        </p:nvGrpSpPr>
        <p:grpSpPr>
          <a:xfrm>
            <a:off x="2843554" y="1331231"/>
            <a:ext cx="1159107" cy="1408006"/>
            <a:chOff x="1618881" y="751923"/>
            <a:chExt cx="609572" cy="735842"/>
          </a:xfrm>
        </p:grpSpPr>
        <p:sp>
          <p:nvSpPr>
            <p:cNvPr id="61" name="Google Shape;2822;p76">
              <a:extLst>
                <a:ext uri="{FF2B5EF4-FFF2-40B4-BE49-F238E27FC236}">
                  <a16:creationId xmlns:a16="http://schemas.microsoft.com/office/drawing/2014/main" id="{25FDA5C1-143D-466F-AF54-C822F2277FDC}"/>
                </a:ext>
              </a:extLst>
            </p:cNvPr>
            <p:cNvSpPr/>
            <p:nvPr/>
          </p:nvSpPr>
          <p:spPr>
            <a:xfrm>
              <a:off x="1618881" y="922757"/>
              <a:ext cx="178670" cy="412605"/>
            </a:xfrm>
            <a:custGeom>
              <a:avLst/>
              <a:gdLst/>
              <a:ahLst/>
              <a:cxnLst/>
              <a:rect l="l" t="t" r="r" b="b"/>
              <a:pathLst>
                <a:path w="18515" h="42757" extrusionOk="0">
                  <a:moveTo>
                    <a:pt x="4675" y="1"/>
                  </a:moveTo>
                  <a:cubicBezTo>
                    <a:pt x="3573" y="1"/>
                    <a:pt x="3737" y="5644"/>
                    <a:pt x="3770" y="6173"/>
                  </a:cubicBezTo>
                  <a:cubicBezTo>
                    <a:pt x="3787" y="6353"/>
                    <a:pt x="3643" y="6445"/>
                    <a:pt x="3493" y="6445"/>
                  </a:cubicBezTo>
                  <a:cubicBezTo>
                    <a:pt x="3335" y="6445"/>
                    <a:pt x="3170" y="6344"/>
                    <a:pt x="3170" y="6140"/>
                  </a:cubicBezTo>
                  <a:cubicBezTo>
                    <a:pt x="3170" y="5706"/>
                    <a:pt x="3537" y="769"/>
                    <a:pt x="2336" y="669"/>
                  </a:cubicBezTo>
                  <a:cubicBezTo>
                    <a:pt x="2327" y="668"/>
                    <a:pt x="2318" y="668"/>
                    <a:pt x="2310" y="668"/>
                  </a:cubicBezTo>
                  <a:cubicBezTo>
                    <a:pt x="1489" y="668"/>
                    <a:pt x="2463" y="5383"/>
                    <a:pt x="1836" y="6373"/>
                  </a:cubicBezTo>
                  <a:cubicBezTo>
                    <a:pt x="1775" y="6469"/>
                    <a:pt x="1722" y="6512"/>
                    <a:pt x="1676" y="6512"/>
                  </a:cubicBezTo>
                  <a:cubicBezTo>
                    <a:pt x="1236" y="6512"/>
                    <a:pt x="1353" y="2634"/>
                    <a:pt x="568" y="2604"/>
                  </a:cubicBezTo>
                  <a:cubicBezTo>
                    <a:pt x="234" y="2604"/>
                    <a:pt x="1" y="2637"/>
                    <a:pt x="234" y="5373"/>
                  </a:cubicBezTo>
                  <a:cubicBezTo>
                    <a:pt x="368" y="6807"/>
                    <a:pt x="1135" y="8975"/>
                    <a:pt x="1202" y="11811"/>
                  </a:cubicBezTo>
                  <a:lnTo>
                    <a:pt x="1235" y="11811"/>
                  </a:lnTo>
                  <a:lnTo>
                    <a:pt x="3503" y="37296"/>
                  </a:lnTo>
                  <a:cubicBezTo>
                    <a:pt x="3570" y="38363"/>
                    <a:pt x="3937" y="39397"/>
                    <a:pt x="4604" y="40264"/>
                  </a:cubicBezTo>
                  <a:cubicBezTo>
                    <a:pt x="4704" y="40398"/>
                    <a:pt x="4771" y="40498"/>
                    <a:pt x="4871" y="40631"/>
                  </a:cubicBezTo>
                  <a:cubicBezTo>
                    <a:pt x="6157" y="42062"/>
                    <a:pt x="7931" y="42757"/>
                    <a:pt x="9715" y="42757"/>
                  </a:cubicBezTo>
                  <a:cubicBezTo>
                    <a:pt x="11633" y="42757"/>
                    <a:pt x="13564" y="41953"/>
                    <a:pt x="14912" y="40398"/>
                  </a:cubicBezTo>
                  <a:lnTo>
                    <a:pt x="18514" y="36262"/>
                  </a:lnTo>
                  <a:lnTo>
                    <a:pt x="11643" y="29623"/>
                  </a:lnTo>
                  <a:lnTo>
                    <a:pt x="10442" y="31125"/>
                  </a:lnTo>
                  <a:lnTo>
                    <a:pt x="8807" y="11477"/>
                  </a:lnTo>
                  <a:cubicBezTo>
                    <a:pt x="8941" y="10943"/>
                    <a:pt x="9141" y="10443"/>
                    <a:pt x="9441" y="9976"/>
                  </a:cubicBezTo>
                  <a:cubicBezTo>
                    <a:pt x="9708" y="9542"/>
                    <a:pt x="10008" y="9142"/>
                    <a:pt x="10342" y="8775"/>
                  </a:cubicBezTo>
                  <a:cubicBezTo>
                    <a:pt x="10775" y="8308"/>
                    <a:pt x="11276" y="7908"/>
                    <a:pt x="11809" y="7608"/>
                  </a:cubicBezTo>
                  <a:cubicBezTo>
                    <a:pt x="12343" y="7341"/>
                    <a:pt x="12310" y="6607"/>
                    <a:pt x="11809" y="6507"/>
                  </a:cubicBezTo>
                  <a:cubicBezTo>
                    <a:pt x="11775" y="6500"/>
                    <a:pt x="11737" y="6497"/>
                    <a:pt x="11694" y="6497"/>
                  </a:cubicBezTo>
                  <a:cubicBezTo>
                    <a:pt x="11110" y="6497"/>
                    <a:pt x="9760" y="7136"/>
                    <a:pt x="8640" y="8442"/>
                  </a:cubicBezTo>
                  <a:cubicBezTo>
                    <a:pt x="8406" y="8707"/>
                    <a:pt x="8222" y="8819"/>
                    <a:pt x="8076" y="8819"/>
                  </a:cubicBezTo>
                  <a:cubicBezTo>
                    <a:pt x="7453" y="8819"/>
                    <a:pt x="7546" y="6772"/>
                    <a:pt x="7573" y="5906"/>
                  </a:cubicBezTo>
                  <a:cubicBezTo>
                    <a:pt x="7606" y="4839"/>
                    <a:pt x="7540" y="1570"/>
                    <a:pt x="7206" y="1303"/>
                  </a:cubicBezTo>
                  <a:cubicBezTo>
                    <a:pt x="7104" y="1217"/>
                    <a:pt x="6997" y="1175"/>
                    <a:pt x="6892" y="1175"/>
                  </a:cubicBezTo>
                  <a:cubicBezTo>
                    <a:pt x="6551" y="1175"/>
                    <a:pt x="6239" y="1621"/>
                    <a:pt x="6239" y="2437"/>
                  </a:cubicBezTo>
                  <a:cubicBezTo>
                    <a:pt x="6239" y="3466"/>
                    <a:pt x="6008" y="6607"/>
                    <a:pt x="5447" y="6607"/>
                  </a:cubicBezTo>
                  <a:cubicBezTo>
                    <a:pt x="5444" y="6607"/>
                    <a:pt x="5441" y="6607"/>
                    <a:pt x="5438" y="6607"/>
                  </a:cubicBezTo>
                  <a:cubicBezTo>
                    <a:pt x="4904" y="6574"/>
                    <a:pt x="5138" y="1203"/>
                    <a:pt x="5138" y="1203"/>
                  </a:cubicBezTo>
                  <a:cubicBezTo>
                    <a:pt x="5138" y="1203"/>
                    <a:pt x="5338" y="69"/>
                    <a:pt x="4704" y="2"/>
                  </a:cubicBezTo>
                  <a:cubicBezTo>
                    <a:pt x="4695" y="1"/>
                    <a:pt x="4685" y="1"/>
                    <a:pt x="467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2791;p76">
              <a:extLst>
                <a:ext uri="{FF2B5EF4-FFF2-40B4-BE49-F238E27FC236}">
                  <a16:creationId xmlns:a16="http://schemas.microsoft.com/office/drawing/2014/main" id="{7F234E66-EAED-47CF-A745-28D0D8F0AEA6}"/>
                </a:ext>
              </a:extLst>
            </p:cNvPr>
            <p:cNvSpPr/>
            <p:nvPr/>
          </p:nvSpPr>
          <p:spPr>
            <a:xfrm>
              <a:off x="1726720" y="1273641"/>
              <a:ext cx="2905" cy="48298"/>
            </a:xfrm>
            <a:custGeom>
              <a:avLst/>
              <a:gdLst/>
              <a:ahLst/>
              <a:cxnLst/>
              <a:rect l="l" t="t" r="r" b="b"/>
              <a:pathLst>
                <a:path w="301" h="5005" extrusionOk="0">
                  <a:moveTo>
                    <a:pt x="167" y="1"/>
                  </a:moveTo>
                  <a:cubicBezTo>
                    <a:pt x="34" y="801"/>
                    <a:pt x="1" y="1635"/>
                    <a:pt x="34" y="2502"/>
                  </a:cubicBezTo>
                  <a:cubicBezTo>
                    <a:pt x="1" y="3336"/>
                    <a:pt x="34" y="4170"/>
                    <a:pt x="167" y="5004"/>
                  </a:cubicBezTo>
                  <a:cubicBezTo>
                    <a:pt x="267" y="4170"/>
                    <a:pt x="301" y="3336"/>
                    <a:pt x="267" y="2502"/>
                  </a:cubicBezTo>
                  <a:cubicBezTo>
                    <a:pt x="301" y="1635"/>
                    <a:pt x="267" y="801"/>
                    <a:pt x="16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92;p76">
              <a:extLst>
                <a:ext uri="{FF2B5EF4-FFF2-40B4-BE49-F238E27FC236}">
                  <a16:creationId xmlns:a16="http://schemas.microsoft.com/office/drawing/2014/main" id="{6B22DE7D-0A7D-46C6-8FD9-B51DEE25249E}"/>
                </a:ext>
              </a:extLst>
            </p:cNvPr>
            <p:cNvSpPr/>
            <p:nvPr/>
          </p:nvSpPr>
          <p:spPr>
            <a:xfrm>
              <a:off x="1726720" y="1177073"/>
              <a:ext cx="2905" cy="48298"/>
            </a:xfrm>
            <a:custGeom>
              <a:avLst/>
              <a:gdLst/>
              <a:ahLst/>
              <a:cxnLst/>
              <a:rect l="l" t="t" r="r" b="b"/>
              <a:pathLst>
                <a:path w="301" h="5005" extrusionOk="0">
                  <a:moveTo>
                    <a:pt x="167" y="0"/>
                  </a:moveTo>
                  <a:cubicBezTo>
                    <a:pt x="34" y="801"/>
                    <a:pt x="1" y="1635"/>
                    <a:pt x="34" y="2502"/>
                  </a:cubicBezTo>
                  <a:cubicBezTo>
                    <a:pt x="1" y="3336"/>
                    <a:pt x="34" y="4170"/>
                    <a:pt x="167" y="5004"/>
                  </a:cubicBezTo>
                  <a:cubicBezTo>
                    <a:pt x="267" y="4170"/>
                    <a:pt x="301" y="3336"/>
                    <a:pt x="267" y="2502"/>
                  </a:cubicBezTo>
                  <a:cubicBezTo>
                    <a:pt x="301" y="1635"/>
                    <a:pt x="267" y="801"/>
                    <a:pt x="16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815;p76">
              <a:extLst>
                <a:ext uri="{FF2B5EF4-FFF2-40B4-BE49-F238E27FC236}">
                  <a16:creationId xmlns:a16="http://schemas.microsoft.com/office/drawing/2014/main" id="{4795784D-E12A-4FBA-B15B-DC2FE8DC373C}"/>
                </a:ext>
              </a:extLst>
            </p:cNvPr>
            <p:cNvSpPr/>
            <p:nvPr/>
          </p:nvSpPr>
          <p:spPr>
            <a:xfrm>
              <a:off x="2034131" y="848414"/>
              <a:ext cx="108813" cy="217289"/>
            </a:xfrm>
            <a:custGeom>
              <a:avLst/>
              <a:gdLst/>
              <a:ahLst/>
              <a:cxnLst/>
              <a:rect l="l" t="t" r="r" b="b"/>
              <a:pathLst>
                <a:path w="11276" h="22517" extrusionOk="0">
                  <a:moveTo>
                    <a:pt x="4070" y="1"/>
                  </a:moveTo>
                  <a:lnTo>
                    <a:pt x="1" y="9407"/>
                  </a:lnTo>
                  <a:lnTo>
                    <a:pt x="701" y="21383"/>
                  </a:lnTo>
                  <a:lnTo>
                    <a:pt x="10341" y="22517"/>
                  </a:lnTo>
                  <a:cubicBezTo>
                    <a:pt x="11275" y="20849"/>
                    <a:pt x="10642" y="18714"/>
                    <a:pt x="9708" y="17046"/>
                  </a:cubicBezTo>
                  <a:cubicBezTo>
                    <a:pt x="8740" y="15345"/>
                    <a:pt x="7506" y="13777"/>
                    <a:pt x="7139" y="11876"/>
                  </a:cubicBezTo>
                  <a:cubicBezTo>
                    <a:pt x="6939" y="10708"/>
                    <a:pt x="7106" y="9574"/>
                    <a:pt x="6806" y="8373"/>
                  </a:cubicBezTo>
                  <a:cubicBezTo>
                    <a:pt x="6505" y="7173"/>
                    <a:pt x="5771" y="6105"/>
                    <a:pt x="5271" y="5004"/>
                  </a:cubicBezTo>
                  <a:cubicBezTo>
                    <a:pt x="4370" y="3103"/>
                    <a:pt x="4204" y="2369"/>
                    <a:pt x="40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816;p76">
              <a:extLst>
                <a:ext uri="{FF2B5EF4-FFF2-40B4-BE49-F238E27FC236}">
                  <a16:creationId xmlns:a16="http://schemas.microsoft.com/office/drawing/2014/main" id="{DC775D61-1A38-4E65-B4BD-C712CADA9680}"/>
                </a:ext>
              </a:extLst>
            </p:cNvPr>
            <p:cNvSpPr/>
            <p:nvPr/>
          </p:nvSpPr>
          <p:spPr>
            <a:xfrm>
              <a:off x="1810415" y="809148"/>
              <a:ext cx="203770" cy="301717"/>
            </a:xfrm>
            <a:custGeom>
              <a:avLst/>
              <a:gdLst/>
              <a:ahLst/>
              <a:cxnLst/>
              <a:rect l="l" t="t" r="r" b="b"/>
              <a:pathLst>
                <a:path w="21116" h="31266" extrusionOk="0">
                  <a:moveTo>
                    <a:pt x="8073" y="0"/>
                  </a:moveTo>
                  <a:lnTo>
                    <a:pt x="8073" y="0"/>
                  </a:lnTo>
                  <a:cubicBezTo>
                    <a:pt x="6839" y="2635"/>
                    <a:pt x="8573" y="5304"/>
                    <a:pt x="7306" y="7939"/>
                  </a:cubicBezTo>
                  <a:cubicBezTo>
                    <a:pt x="6639" y="9240"/>
                    <a:pt x="6105" y="10608"/>
                    <a:pt x="5738" y="12009"/>
                  </a:cubicBezTo>
                  <a:cubicBezTo>
                    <a:pt x="5438" y="13243"/>
                    <a:pt x="5371" y="14611"/>
                    <a:pt x="4871" y="15811"/>
                  </a:cubicBezTo>
                  <a:cubicBezTo>
                    <a:pt x="4037" y="17713"/>
                    <a:pt x="2169" y="19014"/>
                    <a:pt x="1301" y="20915"/>
                  </a:cubicBezTo>
                  <a:cubicBezTo>
                    <a:pt x="0" y="23717"/>
                    <a:pt x="1368" y="27220"/>
                    <a:pt x="3837" y="29088"/>
                  </a:cubicBezTo>
                  <a:cubicBezTo>
                    <a:pt x="5961" y="30695"/>
                    <a:pt x="8679" y="31265"/>
                    <a:pt x="11351" y="31265"/>
                  </a:cubicBezTo>
                  <a:cubicBezTo>
                    <a:pt x="11784" y="31265"/>
                    <a:pt x="12215" y="31250"/>
                    <a:pt x="12643" y="31223"/>
                  </a:cubicBezTo>
                  <a:cubicBezTo>
                    <a:pt x="14511" y="31089"/>
                    <a:pt x="16412" y="30689"/>
                    <a:pt x="18013" y="29755"/>
                  </a:cubicBezTo>
                  <a:cubicBezTo>
                    <a:pt x="19614" y="28787"/>
                    <a:pt x="20915" y="27153"/>
                    <a:pt x="21116" y="25285"/>
                  </a:cubicBezTo>
                  <a:lnTo>
                    <a:pt x="807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817;p76">
              <a:extLst>
                <a:ext uri="{FF2B5EF4-FFF2-40B4-BE49-F238E27FC236}">
                  <a16:creationId xmlns:a16="http://schemas.microsoft.com/office/drawing/2014/main" id="{7CC04CD2-7914-45B7-B633-5CCB6436ADC2}"/>
                </a:ext>
              </a:extLst>
            </p:cNvPr>
            <p:cNvSpPr/>
            <p:nvPr/>
          </p:nvSpPr>
          <p:spPr>
            <a:xfrm>
              <a:off x="1884131" y="763754"/>
              <a:ext cx="324153" cy="404962"/>
            </a:xfrm>
            <a:custGeom>
              <a:avLst/>
              <a:gdLst/>
              <a:ahLst/>
              <a:cxnLst/>
              <a:rect l="l" t="t" r="r" b="b"/>
              <a:pathLst>
                <a:path w="33591" h="41965" extrusionOk="0">
                  <a:moveTo>
                    <a:pt x="14744" y="1"/>
                  </a:moveTo>
                  <a:lnTo>
                    <a:pt x="934" y="8974"/>
                  </a:lnTo>
                  <a:cubicBezTo>
                    <a:pt x="0" y="11075"/>
                    <a:pt x="567" y="16279"/>
                    <a:pt x="1234" y="18447"/>
                  </a:cubicBezTo>
                  <a:cubicBezTo>
                    <a:pt x="1902" y="20616"/>
                    <a:pt x="3803" y="21550"/>
                    <a:pt x="3403" y="23818"/>
                  </a:cubicBezTo>
                  <a:cubicBezTo>
                    <a:pt x="3102" y="25619"/>
                    <a:pt x="2035" y="27220"/>
                    <a:pt x="1535" y="28988"/>
                  </a:cubicBezTo>
                  <a:cubicBezTo>
                    <a:pt x="934" y="31323"/>
                    <a:pt x="1268" y="33792"/>
                    <a:pt x="2502" y="35860"/>
                  </a:cubicBezTo>
                  <a:cubicBezTo>
                    <a:pt x="3770" y="37961"/>
                    <a:pt x="5704" y="39562"/>
                    <a:pt x="7973" y="40430"/>
                  </a:cubicBezTo>
                  <a:cubicBezTo>
                    <a:pt x="10741" y="41531"/>
                    <a:pt x="13843" y="41631"/>
                    <a:pt x="16846" y="41697"/>
                  </a:cubicBezTo>
                  <a:lnTo>
                    <a:pt x="28621" y="41964"/>
                  </a:lnTo>
                  <a:cubicBezTo>
                    <a:pt x="29388" y="41964"/>
                    <a:pt x="30188" y="41964"/>
                    <a:pt x="30856" y="41597"/>
                  </a:cubicBezTo>
                  <a:cubicBezTo>
                    <a:pt x="31690" y="41097"/>
                    <a:pt x="31990" y="40063"/>
                    <a:pt x="32257" y="39162"/>
                  </a:cubicBezTo>
                  <a:cubicBezTo>
                    <a:pt x="32924" y="36827"/>
                    <a:pt x="33591" y="34459"/>
                    <a:pt x="33458" y="32024"/>
                  </a:cubicBezTo>
                  <a:cubicBezTo>
                    <a:pt x="33357" y="29622"/>
                    <a:pt x="32323" y="27120"/>
                    <a:pt x="30255" y="25786"/>
                  </a:cubicBezTo>
                  <a:cubicBezTo>
                    <a:pt x="29154" y="25085"/>
                    <a:pt x="27753" y="24652"/>
                    <a:pt x="27153" y="23518"/>
                  </a:cubicBezTo>
                  <a:cubicBezTo>
                    <a:pt x="26653" y="22550"/>
                    <a:pt x="26886" y="21416"/>
                    <a:pt x="26653" y="20349"/>
                  </a:cubicBezTo>
                  <a:cubicBezTo>
                    <a:pt x="26352" y="19014"/>
                    <a:pt x="25285" y="17980"/>
                    <a:pt x="24218" y="17146"/>
                  </a:cubicBezTo>
                  <a:cubicBezTo>
                    <a:pt x="23117" y="16279"/>
                    <a:pt x="22249" y="15946"/>
                    <a:pt x="22216" y="14311"/>
                  </a:cubicBezTo>
                  <a:cubicBezTo>
                    <a:pt x="22183" y="12943"/>
                    <a:pt x="20949" y="2736"/>
                    <a:pt x="147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818;p76">
              <a:extLst>
                <a:ext uri="{FF2B5EF4-FFF2-40B4-BE49-F238E27FC236}">
                  <a16:creationId xmlns:a16="http://schemas.microsoft.com/office/drawing/2014/main" id="{C3C696DC-E1B0-49B4-B7BB-89370CB4E9C6}"/>
                </a:ext>
              </a:extLst>
            </p:cNvPr>
            <p:cNvSpPr/>
            <p:nvPr/>
          </p:nvSpPr>
          <p:spPr>
            <a:xfrm>
              <a:off x="1728332" y="1023523"/>
              <a:ext cx="491870" cy="464242"/>
            </a:xfrm>
            <a:custGeom>
              <a:avLst/>
              <a:gdLst/>
              <a:ahLst/>
              <a:cxnLst/>
              <a:rect l="l" t="t" r="r" b="b"/>
              <a:pathLst>
                <a:path w="50971" h="48108" extrusionOk="0">
                  <a:moveTo>
                    <a:pt x="20125" y="1"/>
                  </a:moveTo>
                  <a:cubicBezTo>
                    <a:pt x="19381" y="1"/>
                    <a:pt x="11541" y="152"/>
                    <a:pt x="6905" y="6439"/>
                  </a:cubicBezTo>
                  <a:cubicBezTo>
                    <a:pt x="6171" y="7473"/>
                    <a:pt x="0" y="18848"/>
                    <a:pt x="0" y="18848"/>
                  </a:cubicBezTo>
                  <a:lnTo>
                    <a:pt x="8406" y="26954"/>
                  </a:lnTo>
                  <a:lnTo>
                    <a:pt x="12343" y="21316"/>
                  </a:lnTo>
                  <a:lnTo>
                    <a:pt x="13744" y="33492"/>
                  </a:lnTo>
                  <a:lnTo>
                    <a:pt x="10775" y="44233"/>
                  </a:lnTo>
                  <a:cubicBezTo>
                    <a:pt x="15264" y="46814"/>
                    <a:pt x="20280" y="48107"/>
                    <a:pt x="25295" y="48107"/>
                  </a:cubicBezTo>
                  <a:cubicBezTo>
                    <a:pt x="30454" y="48107"/>
                    <a:pt x="35612" y="46739"/>
                    <a:pt x="40196" y="43999"/>
                  </a:cubicBezTo>
                  <a:cubicBezTo>
                    <a:pt x="38261" y="39062"/>
                    <a:pt x="35759" y="32591"/>
                    <a:pt x="35759" y="32591"/>
                  </a:cubicBezTo>
                  <a:lnTo>
                    <a:pt x="36026" y="23084"/>
                  </a:lnTo>
                  <a:lnTo>
                    <a:pt x="37994" y="29289"/>
                  </a:lnTo>
                  <a:lnTo>
                    <a:pt x="50970" y="28288"/>
                  </a:lnTo>
                  <a:cubicBezTo>
                    <a:pt x="47434" y="12110"/>
                    <a:pt x="43131" y="5572"/>
                    <a:pt x="43131" y="5572"/>
                  </a:cubicBezTo>
                  <a:cubicBezTo>
                    <a:pt x="39263" y="913"/>
                    <a:pt x="33645" y="629"/>
                    <a:pt x="32336" y="629"/>
                  </a:cubicBezTo>
                  <a:cubicBezTo>
                    <a:pt x="32155" y="629"/>
                    <a:pt x="32057" y="635"/>
                    <a:pt x="32057" y="635"/>
                  </a:cubicBezTo>
                  <a:lnTo>
                    <a:pt x="20181" y="1"/>
                  </a:lnTo>
                  <a:cubicBezTo>
                    <a:pt x="20181" y="1"/>
                    <a:pt x="20162" y="1"/>
                    <a:pt x="201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2823;p76">
              <a:extLst>
                <a:ext uri="{FF2B5EF4-FFF2-40B4-BE49-F238E27FC236}">
                  <a16:creationId xmlns:a16="http://schemas.microsoft.com/office/drawing/2014/main" id="{AC96B815-E084-45A8-A170-7ED46F4A8A3A}"/>
                </a:ext>
              </a:extLst>
            </p:cNvPr>
            <p:cNvSpPr/>
            <p:nvPr/>
          </p:nvSpPr>
          <p:spPr>
            <a:xfrm>
              <a:off x="1880261" y="780043"/>
              <a:ext cx="161927" cy="320139"/>
            </a:xfrm>
            <a:custGeom>
              <a:avLst/>
              <a:gdLst/>
              <a:ahLst/>
              <a:cxnLst/>
              <a:rect l="l" t="t" r="r" b="b"/>
              <a:pathLst>
                <a:path w="16780" h="33175" extrusionOk="0">
                  <a:moveTo>
                    <a:pt x="7081" y="1"/>
                  </a:moveTo>
                  <a:cubicBezTo>
                    <a:pt x="5114" y="1"/>
                    <a:pt x="3101" y="392"/>
                    <a:pt x="1168" y="1148"/>
                  </a:cubicBezTo>
                  <a:cubicBezTo>
                    <a:pt x="1168" y="1148"/>
                    <a:pt x="1" y="11389"/>
                    <a:pt x="701" y="16159"/>
                  </a:cubicBezTo>
                  <a:cubicBezTo>
                    <a:pt x="1435" y="21129"/>
                    <a:pt x="5238" y="21830"/>
                    <a:pt x="5238" y="21830"/>
                  </a:cubicBezTo>
                  <a:cubicBezTo>
                    <a:pt x="5238" y="21830"/>
                    <a:pt x="5271" y="24932"/>
                    <a:pt x="5238" y="27901"/>
                  </a:cubicBezTo>
                  <a:cubicBezTo>
                    <a:pt x="5205" y="30736"/>
                    <a:pt x="7640" y="33104"/>
                    <a:pt x="10675" y="33171"/>
                  </a:cubicBezTo>
                  <a:cubicBezTo>
                    <a:pt x="10742" y="33173"/>
                    <a:pt x="10809" y="33174"/>
                    <a:pt x="10875" y="33174"/>
                  </a:cubicBezTo>
                  <a:cubicBezTo>
                    <a:pt x="13785" y="33174"/>
                    <a:pt x="16114" y="31041"/>
                    <a:pt x="16179" y="28334"/>
                  </a:cubicBezTo>
                  <a:lnTo>
                    <a:pt x="16780" y="4250"/>
                  </a:lnTo>
                  <a:cubicBezTo>
                    <a:pt x="14260" y="1362"/>
                    <a:pt x="10751" y="1"/>
                    <a:pt x="708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824;p76">
              <a:extLst>
                <a:ext uri="{FF2B5EF4-FFF2-40B4-BE49-F238E27FC236}">
                  <a16:creationId xmlns:a16="http://schemas.microsoft.com/office/drawing/2014/main" id="{5D0A1F55-6B57-4629-93B3-A3EEA9993DD6}"/>
                </a:ext>
              </a:extLst>
            </p:cNvPr>
            <p:cNvSpPr/>
            <p:nvPr/>
          </p:nvSpPr>
          <p:spPr>
            <a:xfrm>
              <a:off x="1901511" y="861586"/>
              <a:ext cx="12564" cy="11947"/>
            </a:xfrm>
            <a:custGeom>
              <a:avLst/>
              <a:gdLst/>
              <a:ahLst/>
              <a:cxnLst/>
              <a:rect l="l" t="t" r="r" b="b"/>
              <a:pathLst>
                <a:path w="1302" h="1238" extrusionOk="0">
                  <a:moveTo>
                    <a:pt x="611" y="1"/>
                  </a:moveTo>
                  <a:cubicBezTo>
                    <a:pt x="301" y="1"/>
                    <a:pt x="32" y="256"/>
                    <a:pt x="1" y="570"/>
                  </a:cubicBezTo>
                  <a:cubicBezTo>
                    <a:pt x="1" y="904"/>
                    <a:pt x="267" y="1204"/>
                    <a:pt x="634" y="1238"/>
                  </a:cubicBezTo>
                  <a:cubicBezTo>
                    <a:pt x="968" y="1238"/>
                    <a:pt x="1268" y="1004"/>
                    <a:pt x="1301" y="637"/>
                  </a:cubicBezTo>
                  <a:cubicBezTo>
                    <a:pt x="1301" y="304"/>
                    <a:pt x="1035" y="3"/>
                    <a:pt x="668" y="3"/>
                  </a:cubicBezTo>
                  <a:cubicBezTo>
                    <a:pt x="649" y="2"/>
                    <a:pt x="630" y="1"/>
                    <a:pt x="6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825;p76">
              <a:extLst>
                <a:ext uri="{FF2B5EF4-FFF2-40B4-BE49-F238E27FC236}">
                  <a16:creationId xmlns:a16="http://schemas.microsoft.com/office/drawing/2014/main" id="{D0401F02-50D6-4B28-854B-859115AFF983}"/>
                </a:ext>
              </a:extLst>
            </p:cNvPr>
            <p:cNvSpPr/>
            <p:nvPr/>
          </p:nvSpPr>
          <p:spPr>
            <a:xfrm>
              <a:off x="1891214" y="853567"/>
              <a:ext cx="25437" cy="6851"/>
            </a:xfrm>
            <a:custGeom>
              <a:avLst/>
              <a:gdLst/>
              <a:ahLst/>
              <a:cxnLst/>
              <a:rect l="l" t="t" r="r" b="b"/>
              <a:pathLst>
                <a:path w="2636" h="710" extrusionOk="0">
                  <a:moveTo>
                    <a:pt x="1301" y="0"/>
                  </a:moveTo>
                  <a:cubicBezTo>
                    <a:pt x="934" y="0"/>
                    <a:pt x="567" y="101"/>
                    <a:pt x="300" y="334"/>
                  </a:cubicBezTo>
                  <a:cubicBezTo>
                    <a:pt x="100" y="467"/>
                    <a:pt x="0" y="634"/>
                    <a:pt x="67" y="668"/>
                  </a:cubicBezTo>
                  <a:cubicBezTo>
                    <a:pt x="75" y="680"/>
                    <a:pt x="89" y="685"/>
                    <a:pt x="109" y="685"/>
                  </a:cubicBezTo>
                  <a:cubicBezTo>
                    <a:pt x="256" y="685"/>
                    <a:pt x="714" y="401"/>
                    <a:pt x="1301" y="401"/>
                  </a:cubicBezTo>
                  <a:cubicBezTo>
                    <a:pt x="1938" y="431"/>
                    <a:pt x="2410" y="710"/>
                    <a:pt x="2540" y="710"/>
                  </a:cubicBezTo>
                  <a:cubicBezTo>
                    <a:pt x="2553" y="710"/>
                    <a:pt x="2563" y="707"/>
                    <a:pt x="2569" y="701"/>
                  </a:cubicBezTo>
                  <a:cubicBezTo>
                    <a:pt x="2635" y="601"/>
                    <a:pt x="2502" y="501"/>
                    <a:pt x="2302" y="334"/>
                  </a:cubicBezTo>
                  <a:cubicBezTo>
                    <a:pt x="2002" y="134"/>
                    <a:pt x="1635" y="0"/>
                    <a:pt x="13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826;p76">
              <a:extLst>
                <a:ext uri="{FF2B5EF4-FFF2-40B4-BE49-F238E27FC236}">
                  <a16:creationId xmlns:a16="http://schemas.microsoft.com/office/drawing/2014/main" id="{F5D98A18-21EC-48F0-84BD-240A533CBBD4}"/>
                </a:ext>
              </a:extLst>
            </p:cNvPr>
            <p:cNvSpPr/>
            <p:nvPr/>
          </p:nvSpPr>
          <p:spPr>
            <a:xfrm>
              <a:off x="1969427" y="863516"/>
              <a:ext cx="12564" cy="11657"/>
            </a:xfrm>
            <a:custGeom>
              <a:avLst/>
              <a:gdLst/>
              <a:ahLst/>
              <a:cxnLst/>
              <a:rect l="l" t="t" r="r" b="b"/>
              <a:pathLst>
                <a:path w="1302" h="1208" extrusionOk="0">
                  <a:moveTo>
                    <a:pt x="612" y="1"/>
                  </a:moveTo>
                  <a:cubicBezTo>
                    <a:pt x="301" y="1"/>
                    <a:pt x="32" y="256"/>
                    <a:pt x="1" y="571"/>
                  </a:cubicBezTo>
                  <a:cubicBezTo>
                    <a:pt x="1" y="904"/>
                    <a:pt x="268" y="1204"/>
                    <a:pt x="635" y="1204"/>
                  </a:cubicBezTo>
                  <a:cubicBezTo>
                    <a:pt x="656" y="1207"/>
                    <a:pt x="677" y="1208"/>
                    <a:pt x="698" y="1208"/>
                  </a:cubicBezTo>
                  <a:cubicBezTo>
                    <a:pt x="1005" y="1208"/>
                    <a:pt x="1271" y="981"/>
                    <a:pt x="1302" y="637"/>
                  </a:cubicBezTo>
                  <a:cubicBezTo>
                    <a:pt x="1302" y="304"/>
                    <a:pt x="1035" y="4"/>
                    <a:pt x="668" y="4"/>
                  </a:cubicBezTo>
                  <a:cubicBezTo>
                    <a:pt x="649" y="2"/>
                    <a:pt x="630" y="1"/>
                    <a:pt x="6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827;p76">
              <a:extLst>
                <a:ext uri="{FF2B5EF4-FFF2-40B4-BE49-F238E27FC236}">
                  <a16:creationId xmlns:a16="http://schemas.microsoft.com/office/drawing/2014/main" id="{BB0CEF23-8AC8-4406-AC39-60D385F1AF33}"/>
                </a:ext>
              </a:extLst>
            </p:cNvPr>
            <p:cNvSpPr/>
            <p:nvPr/>
          </p:nvSpPr>
          <p:spPr>
            <a:xfrm>
              <a:off x="1960414" y="856790"/>
              <a:ext cx="25119" cy="6610"/>
            </a:xfrm>
            <a:custGeom>
              <a:avLst/>
              <a:gdLst/>
              <a:ahLst/>
              <a:cxnLst/>
              <a:rect l="l" t="t" r="r" b="b"/>
              <a:pathLst>
                <a:path w="2603" h="685" extrusionOk="0">
                  <a:moveTo>
                    <a:pt x="1302" y="0"/>
                  </a:moveTo>
                  <a:cubicBezTo>
                    <a:pt x="935" y="0"/>
                    <a:pt x="568" y="100"/>
                    <a:pt x="301" y="300"/>
                  </a:cubicBezTo>
                  <a:cubicBezTo>
                    <a:pt x="101" y="467"/>
                    <a:pt x="1" y="667"/>
                    <a:pt x="68" y="667"/>
                  </a:cubicBezTo>
                  <a:cubicBezTo>
                    <a:pt x="73" y="673"/>
                    <a:pt x="82" y="675"/>
                    <a:pt x="93" y="675"/>
                  </a:cubicBezTo>
                  <a:cubicBezTo>
                    <a:pt x="213" y="675"/>
                    <a:pt x="646" y="398"/>
                    <a:pt x="1215" y="398"/>
                  </a:cubicBezTo>
                  <a:cubicBezTo>
                    <a:pt x="1244" y="398"/>
                    <a:pt x="1273" y="399"/>
                    <a:pt x="1302" y="400"/>
                  </a:cubicBezTo>
                  <a:cubicBezTo>
                    <a:pt x="1918" y="400"/>
                    <a:pt x="2380" y="684"/>
                    <a:pt x="2527" y="684"/>
                  </a:cubicBezTo>
                  <a:cubicBezTo>
                    <a:pt x="2547" y="684"/>
                    <a:pt x="2561" y="679"/>
                    <a:pt x="2569" y="667"/>
                  </a:cubicBezTo>
                  <a:cubicBezTo>
                    <a:pt x="2603" y="567"/>
                    <a:pt x="2503" y="467"/>
                    <a:pt x="2303" y="300"/>
                  </a:cubicBezTo>
                  <a:cubicBezTo>
                    <a:pt x="2002" y="100"/>
                    <a:pt x="1635" y="0"/>
                    <a:pt x="13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828;p76">
              <a:extLst>
                <a:ext uri="{FF2B5EF4-FFF2-40B4-BE49-F238E27FC236}">
                  <a16:creationId xmlns:a16="http://schemas.microsoft.com/office/drawing/2014/main" id="{EBF3A160-C0E0-4772-AEFB-9F66ADC1AD0E}"/>
                </a:ext>
              </a:extLst>
            </p:cNvPr>
            <p:cNvSpPr/>
            <p:nvPr/>
          </p:nvSpPr>
          <p:spPr>
            <a:xfrm>
              <a:off x="1919218" y="856790"/>
              <a:ext cx="21577" cy="55613"/>
            </a:xfrm>
            <a:custGeom>
              <a:avLst/>
              <a:gdLst/>
              <a:ahLst/>
              <a:cxnLst/>
              <a:rect l="l" t="t" r="r" b="b"/>
              <a:pathLst>
                <a:path w="2236" h="5763" extrusionOk="0">
                  <a:moveTo>
                    <a:pt x="2135" y="0"/>
                  </a:moveTo>
                  <a:cubicBezTo>
                    <a:pt x="2068" y="0"/>
                    <a:pt x="1401" y="1501"/>
                    <a:pt x="667" y="3402"/>
                  </a:cubicBezTo>
                  <a:lnTo>
                    <a:pt x="134" y="4737"/>
                  </a:lnTo>
                  <a:cubicBezTo>
                    <a:pt x="34" y="4937"/>
                    <a:pt x="0" y="5170"/>
                    <a:pt x="67" y="5404"/>
                  </a:cubicBezTo>
                  <a:cubicBezTo>
                    <a:pt x="100" y="5537"/>
                    <a:pt x="200" y="5637"/>
                    <a:pt x="334" y="5671"/>
                  </a:cubicBezTo>
                  <a:cubicBezTo>
                    <a:pt x="434" y="5704"/>
                    <a:pt x="534" y="5704"/>
                    <a:pt x="634" y="5737"/>
                  </a:cubicBezTo>
                  <a:cubicBezTo>
                    <a:pt x="817" y="5754"/>
                    <a:pt x="1009" y="5762"/>
                    <a:pt x="1201" y="5762"/>
                  </a:cubicBezTo>
                  <a:cubicBezTo>
                    <a:pt x="1393" y="5762"/>
                    <a:pt x="1585" y="5754"/>
                    <a:pt x="1768" y="5737"/>
                  </a:cubicBezTo>
                  <a:cubicBezTo>
                    <a:pt x="1401" y="5604"/>
                    <a:pt x="1034" y="5537"/>
                    <a:pt x="667" y="5504"/>
                  </a:cubicBezTo>
                  <a:cubicBezTo>
                    <a:pt x="467" y="5504"/>
                    <a:pt x="300" y="5471"/>
                    <a:pt x="300" y="5337"/>
                  </a:cubicBezTo>
                  <a:cubicBezTo>
                    <a:pt x="267" y="5170"/>
                    <a:pt x="300" y="4970"/>
                    <a:pt x="400" y="4837"/>
                  </a:cubicBezTo>
                  <a:cubicBezTo>
                    <a:pt x="567" y="4403"/>
                    <a:pt x="767" y="3970"/>
                    <a:pt x="934" y="3503"/>
                  </a:cubicBezTo>
                  <a:cubicBezTo>
                    <a:pt x="1668" y="1601"/>
                    <a:pt x="2235" y="33"/>
                    <a:pt x="21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829;p76">
              <a:extLst>
                <a:ext uri="{FF2B5EF4-FFF2-40B4-BE49-F238E27FC236}">
                  <a16:creationId xmlns:a16="http://schemas.microsoft.com/office/drawing/2014/main" id="{BFFBFEF8-5763-4558-9B9B-7919818E5D5E}"/>
                </a:ext>
              </a:extLst>
            </p:cNvPr>
            <p:cNvSpPr/>
            <p:nvPr/>
          </p:nvSpPr>
          <p:spPr>
            <a:xfrm>
              <a:off x="1930808" y="974279"/>
              <a:ext cx="64703" cy="28236"/>
            </a:xfrm>
            <a:custGeom>
              <a:avLst/>
              <a:gdLst/>
              <a:ahLst/>
              <a:cxnLst/>
              <a:rect l="l" t="t" r="r" b="b"/>
              <a:pathLst>
                <a:path w="6705" h="2926" extrusionOk="0">
                  <a:moveTo>
                    <a:pt x="6705" y="0"/>
                  </a:moveTo>
                  <a:lnTo>
                    <a:pt x="6705" y="0"/>
                  </a:lnTo>
                  <a:cubicBezTo>
                    <a:pt x="4772" y="1109"/>
                    <a:pt x="2569" y="1707"/>
                    <a:pt x="352" y="1707"/>
                  </a:cubicBezTo>
                  <a:cubicBezTo>
                    <a:pt x="234" y="1707"/>
                    <a:pt x="117" y="1705"/>
                    <a:pt x="0" y="1702"/>
                  </a:cubicBezTo>
                  <a:lnTo>
                    <a:pt x="0" y="1702"/>
                  </a:lnTo>
                  <a:lnTo>
                    <a:pt x="67" y="2869"/>
                  </a:lnTo>
                  <a:cubicBezTo>
                    <a:pt x="428" y="2908"/>
                    <a:pt x="772" y="2926"/>
                    <a:pt x="1099" y="2926"/>
                  </a:cubicBezTo>
                  <a:cubicBezTo>
                    <a:pt x="5271" y="2926"/>
                    <a:pt x="6705" y="1"/>
                    <a:pt x="67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830;p76">
              <a:extLst>
                <a:ext uri="{FF2B5EF4-FFF2-40B4-BE49-F238E27FC236}">
                  <a16:creationId xmlns:a16="http://schemas.microsoft.com/office/drawing/2014/main" id="{B2A1651F-A45E-4734-839A-D1CD92AB19BA}"/>
                </a:ext>
              </a:extLst>
            </p:cNvPr>
            <p:cNvSpPr/>
            <p:nvPr/>
          </p:nvSpPr>
          <p:spPr>
            <a:xfrm>
              <a:off x="1938210" y="923703"/>
              <a:ext cx="20931" cy="14784"/>
            </a:xfrm>
            <a:custGeom>
              <a:avLst/>
              <a:gdLst/>
              <a:ahLst/>
              <a:cxnLst/>
              <a:rect l="l" t="t" r="r" b="b"/>
              <a:pathLst>
                <a:path w="2169" h="1532" extrusionOk="0">
                  <a:moveTo>
                    <a:pt x="1092" y="0"/>
                  </a:moveTo>
                  <a:cubicBezTo>
                    <a:pt x="696" y="0"/>
                    <a:pt x="311" y="166"/>
                    <a:pt x="67" y="471"/>
                  </a:cubicBezTo>
                  <a:lnTo>
                    <a:pt x="34" y="505"/>
                  </a:lnTo>
                  <a:cubicBezTo>
                    <a:pt x="0" y="571"/>
                    <a:pt x="0" y="671"/>
                    <a:pt x="34" y="738"/>
                  </a:cubicBezTo>
                  <a:cubicBezTo>
                    <a:pt x="100" y="838"/>
                    <a:pt x="167" y="905"/>
                    <a:pt x="234" y="938"/>
                  </a:cubicBezTo>
                  <a:cubicBezTo>
                    <a:pt x="501" y="1172"/>
                    <a:pt x="767" y="1372"/>
                    <a:pt x="1101" y="1472"/>
                  </a:cubicBezTo>
                  <a:cubicBezTo>
                    <a:pt x="1203" y="1513"/>
                    <a:pt x="1305" y="1532"/>
                    <a:pt x="1404" y="1532"/>
                  </a:cubicBezTo>
                  <a:cubicBezTo>
                    <a:pt x="1629" y="1532"/>
                    <a:pt x="1840" y="1434"/>
                    <a:pt x="2002" y="1272"/>
                  </a:cubicBezTo>
                  <a:cubicBezTo>
                    <a:pt x="2168" y="1005"/>
                    <a:pt x="2168" y="671"/>
                    <a:pt x="1968" y="438"/>
                  </a:cubicBezTo>
                  <a:cubicBezTo>
                    <a:pt x="1768" y="204"/>
                    <a:pt x="1501" y="38"/>
                    <a:pt x="1201" y="4"/>
                  </a:cubicBezTo>
                  <a:cubicBezTo>
                    <a:pt x="1165" y="2"/>
                    <a:pt x="1128" y="0"/>
                    <a:pt x="109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831;p76">
              <a:extLst>
                <a:ext uri="{FF2B5EF4-FFF2-40B4-BE49-F238E27FC236}">
                  <a16:creationId xmlns:a16="http://schemas.microsoft.com/office/drawing/2014/main" id="{4407097A-7D39-471D-B18E-9EC6C0A7CE2C}"/>
                </a:ext>
              </a:extLst>
            </p:cNvPr>
            <p:cNvSpPr/>
            <p:nvPr/>
          </p:nvSpPr>
          <p:spPr>
            <a:xfrm>
              <a:off x="1934340" y="916977"/>
              <a:ext cx="22871" cy="18682"/>
            </a:xfrm>
            <a:custGeom>
              <a:avLst/>
              <a:gdLst/>
              <a:ahLst/>
              <a:cxnLst/>
              <a:rect l="l" t="t" r="r" b="b"/>
              <a:pathLst>
                <a:path w="2370" h="1936" extrusionOk="0">
                  <a:moveTo>
                    <a:pt x="2236" y="1"/>
                  </a:moveTo>
                  <a:cubicBezTo>
                    <a:pt x="2102" y="1"/>
                    <a:pt x="2102" y="735"/>
                    <a:pt x="1469" y="1235"/>
                  </a:cubicBezTo>
                  <a:cubicBezTo>
                    <a:pt x="802" y="1769"/>
                    <a:pt x="1" y="1669"/>
                    <a:pt x="1" y="1769"/>
                  </a:cubicBezTo>
                  <a:cubicBezTo>
                    <a:pt x="1" y="1902"/>
                    <a:pt x="168" y="1936"/>
                    <a:pt x="535" y="1936"/>
                  </a:cubicBezTo>
                  <a:cubicBezTo>
                    <a:pt x="968" y="1936"/>
                    <a:pt x="1369" y="1802"/>
                    <a:pt x="1736" y="1535"/>
                  </a:cubicBezTo>
                  <a:cubicBezTo>
                    <a:pt x="2036" y="1268"/>
                    <a:pt x="2269" y="868"/>
                    <a:pt x="2336" y="468"/>
                  </a:cubicBezTo>
                  <a:cubicBezTo>
                    <a:pt x="2369" y="168"/>
                    <a:pt x="2269" y="1"/>
                    <a:pt x="22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832;p76">
              <a:extLst>
                <a:ext uri="{FF2B5EF4-FFF2-40B4-BE49-F238E27FC236}">
                  <a16:creationId xmlns:a16="http://schemas.microsoft.com/office/drawing/2014/main" id="{9DF9B335-AF50-46E2-8414-C2AF86827D27}"/>
                </a:ext>
              </a:extLst>
            </p:cNvPr>
            <p:cNvSpPr/>
            <p:nvPr/>
          </p:nvSpPr>
          <p:spPr>
            <a:xfrm>
              <a:off x="1883803" y="751923"/>
              <a:ext cx="137783" cy="96587"/>
            </a:xfrm>
            <a:custGeom>
              <a:avLst/>
              <a:gdLst/>
              <a:ahLst/>
              <a:cxnLst/>
              <a:rect l="l" t="t" r="r" b="b"/>
              <a:pathLst>
                <a:path w="14278" h="10009" extrusionOk="0">
                  <a:moveTo>
                    <a:pt x="7823" y="1"/>
                  </a:moveTo>
                  <a:cubicBezTo>
                    <a:pt x="7573" y="1"/>
                    <a:pt x="7323" y="9"/>
                    <a:pt x="7073" y="26"/>
                  </a:cubicBezTo>
                  <a:cubicBezTo>
                    <a:pt x="5271" y="59"/>
                    <a:pt x="3370" y="326"/>
                    <a:pt x="2036" y="1360"/>
                  </a:cubicBezTo>
                  <a:cubicBezTo>
                    <a:pt x="1068" y="2161"/>
                    <a:pt x="401" y="3295"/>
                    <a:pt x="268" y="4563"/>
                  </a:cubicBezTo>
                  <a:cubicBezTo>
                    <a:pt x="34" y="6064"/>
                    <a:pt x="1" y="7598"/>
                    <a:pt x="101" y="9099"/>
                  </a:cubicBezTo>
                  <a:cubicBezTo>
                    <a:pt x="101" y="9399"/>
                    <a:pt x="234" y="9666"/>
                    <a:pt x="468" y="9866"/>
                  </a:cubicBezTo>
                  <a:cubicBezTo>
                    <a:pt x="660" y="9949"/>
                    <a:pt x="852" y="10008"/>
                    <a:pt x="1063" y="10008"/>
                  </a:cubicBezTo>
                  <a:cubicBezTo>
                    <a:pt x="1108" y="10008"/>
                    <a:pt x="1155" y="10006"/>
                    <a:pt x="1202" y="10000"/>
                  </a:cubicBezTo>
                  <a:cubicBezTo>
                    <a:pt x="3270" y="9866"/>
                    <a:pt x="5505" y="8299"/>
                    <a:pt x="7073" y="7131"/>
                  </a:cubicBezTo>
                  <a:lnTo>
                    <a:pt x="7073" y="7131"/>
                  </a:lnTo>
                  <a:cubicBezTo>
                    <a:pt x="6672" y="7665"/>
                    <a:pt x="4571" y="8999"/>
                    <a:pt x="4137" y="9499"/>
                  </a:cubicBezTo>
                  <a:cubicBezTo>
                    <a:pt x="7606" y="8899"/>
                    <a:pt x="12443" y="6230"/>
                    <a:pt x="14244" y="3629"/>
                  </a:cubicBezTo>
                  <a:lnTo>
                    <a:pt x="14278" y="3528"/>
                  </a:lnTo>
                  <a:cubicBezTo>
                    <a:pt x="14078" y="2228"/>
                    <a:pt x="12910" y="1160"/>
                    <a:pt x="11509" y="626"/>
                  </a:cubicBezTo>
                  <a:cubicBezTo>
                    <a:pt x="10314" y="209"/>
                    <a:pt x="9072" y="1"/>
                    <a:pt x="78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833;p76">
              <a:extLst>
                <a:ext uri="{FF2B5EF4-FFF2-40B4-BE49-F238E27FC236}">
                  <a16:creationId xmlns:a16="http://schemas.microsoft.com/office/drawing/2014/main" id="{EB7CCBD3-6CE3-4BAC-9129-ECF73443E471}"/>
                </a:ext>
              </a:extLst>
            </p:cNvPr>
            <p:cNvSpPr/>
            <p:nvPr/>
          </p:nvSpPr>
          <p:spPr>
            <a:xfrm>
              <a:off x="1985205" y="757569"/>
              <a:ext cx="92669" cy="168759"/>
            </a:xfrm>
            <a:custGeom>
              <a:avLst/>
              <a:gdLst/>
              <a:ahLst/>
              <a:cxnLst/>
              <a:rect l="l" t="t" r="r" b="b"/>
              <a:pathLst>
                <a:path w="9603" h="17488" extrusionOk="0">
                  <a:moveTo>
                    <a:pt x="955" y="1"/>
                  </a:moveTo>
                  <a:cubicBezTo>
                    <a:pt x="648" y="1"/>
                    <a:pt x="330" y="14"/>
                    <a:pt x="0" y="41"/>
                  </a:cubicBezTo>
                  <a:lnTo>
                    <a:pt x="2135" y="2777"/>
                  </a:lnTo>
                  <a:cubicBezTo>
                    <a:pt x="2135" y="2777"/>
                    <a:pt x="401" y="8514"/>
                    <a:pt x="4137" y="12484"/>
                  </a:cubicBezTo>
                  <a:cubicBezTo>
                    <a:pt x="4137" y="12484"/>
                    <a:pt x="4337" y="14819"/>
                    <a:pt x="6939" y="17487"/>
                  </a:cubicBezTo>
                  <a:cubicBezTo>
                    <a:pt x="6939" y="17487"/>
                    <a:pt x="8440" y="17454"/>
                    <a:pt x="8973" y="14685"/>
                  </a:cubicBezTo>
                  <a:cubicBezTo>
                    <a:pt x="9207" y="13584"/>
                    <a:pt x="9374" y="12484"/>
                    <a:pt x="9474" y="11349"/>
                  </a:cubicBezTo>
                  <a:cubicBezTo>
                    <a:pt x="9602" y="8876"/>
                    <a:pt x="8927" y="1"/>
                    <a:pt x="9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834;p76">
              <a:extLst>
                <a:ext uri="{FF2B5EF4-FFF2-40B4-BE49-F238E27FC236}">
                  <a16:creationId xmlns:a16="http://schemas.microsoft.com/office/drawing/2014/main" id="{A4EAC651-4B65-4DF7-807B-D815105E77A2}"/>
                </a:ext>
              </a:extLst>
            </p:cNvPr>
            <p:cNvSpPr/>
            <p:nvPr/>
          </p:nvSpPr>
          <p:spPr>
            <a:xfrm>
              <a:off x="2021576" y="873320"/>
              <a:ext cx="30919" cy="47208"/>
            </a:xfrm>
            <a:custGeom>
              <a:avLst/>
              <a:gdLst/>
              <a:ahLst/>
              <a:cxnLst/>
              <a:rect l="l" t="t" r="r" b="b"/>
              <a:pathLst>
                <a:path w="3204" h="4892" extrusionOk="0">
                  <a:moveTo>
                    <a:pt x="819" y="0"/>
                  </a:moveTo>
                  <a:cubicBezTo>
                    <a:pt x="622" y="0"/>
                    <a:pt x="426" y="19"/>
                    <a:pt x="234" y="55"/>
                  </a:cubicBezTo>
                  <a:lnTo>
                    <a:pt x="1" y="4625"/>
                  </a:lnTo>
                  <a:cubicBezTo>
                    <a:pt x="223" y="4803"/>
                    <a:pt x="475" y="4892"/>
                    <a:pt x="727" y="4892"/>
                  </a:cubicBezTo>
                  <a:cubicBezTo>
                    <a:pt x="853" y="4892"/>
                    <a:pt x="979" y="4870"/>
                    <a:pt x="1102" y="4825"/>
                  </a:cubicBezTo>
                  <a:cubicBezTo>
                    <a:pt x="1468" y="4692"/>
                    <a:pt x="1802" y="4458"/>
                    <a:pt x="2102" y="4191"/>
                  </a:cubicBezTo>
                  <a:cubicBezTo>
                    <a:pt x="2503" y="3824"/>
                    <a:pt x="2803" y="3357"/>
                    <a:pt x="3003" y="2857"/>
                  </a:cubicBezTo>
                  <a:cubicBezTo>
                    <a:pt x="3203" y="2357"/>
                    <a:pt x="3203" y="1790"/>
                    <a:pt x="3003" y="1256"/>
                  </a:cubicBezTo>
                  <a:cubicBezTo>
                    <a:pt x="2769" y="755"/>
                    <a:pt x="2369" y="389"/>
                    <a:pt x="1869" y="188"/>
                  </a:cubicBezTo>
                  <a:cubicBezTo>
                    <a:pt x="1527" y="60"/>
                    <a:pt x="1171" y="0"/>
                    <a:pt x="81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835;p76">
              <a:extLst>
                <a:ext uri="{FF2B5EF4-FFF2-40B4-BE49-F238E27FC236}">
                  <a16:creationId xmlns:a16="http://schemas.microsoft.com/office/drawing/2014/main" id="{0389FDB8-82EB-44A2-9AFE-3BAC94107DFB}"/>
                </a:ext>
              </a:extLst>
            </p:cNvPr>
            <p:cNvSpPr/>
            <p:nvPr/>
          </p:nvSpPr>
          <p:spPr>
            <a:xfrm>
              <a:off x="2025861" y="880606"/>
              <a:ext cx="16009" cy="27010"/>
            </a:xfrm>
            <a:custGeom>
              <a:avLst/>
              <a:gdLst/>
              <a:ahLst/>
              <a:cxnLst/>
              <a:rect l="l" t="t" r="r" b="b"/>
              <a:pathLst>
                <a:path w="1659" h="2799" extrusionOk="0">
                  <a:moveTo>
                    <a:pt x="691" y="0"/>
                  </a:moveTo>
                  <a:cubicBezTo>
                    <a:pt x="191" y="0"/>
                    <a:pt x="24" y="334"/>
                    <a:pt x="90" y="334"/>
                  </a:cubicBezTo>
                  <a:cubicBezTo>
                    <a:pt x="97" y="337"/>
                    <a:pt x="104" y="339"/>
                    <a:pt x="112" y="339"/>
                  </a:cubicBezTo>
                  <a:cubicBezTo>
                    <a:pt x="170" y="339"/>
                    <a:pt x="275" y="268"/>
                    <a:pt x="448" y="268"/>
                  </a:cubicBezTo>
                  <a:cubicBezTo>
                    <a:pt x="509" y="268"/>
                    <a:pt x="579" y="277"/>
                    <a:pt x="658" y="301"/>
                  </a:cubicBezTo>
                  <a:cubicBezTo>
                    <a:pt x="1058" y="467"/>
                    <a:pt x="1291" y="901"/>
                    <a:pt x="1191" y="1335"/>
                  </a:cubicBezTo>
                  <a:cubicBezTo>
                    <a:pt x="1125" y="1868"/>
                    <a:pt x="924" y="2369"/>
                    <a:pt x="624" y="2502"/>
                  </a:cubicBezTo>
                  <a:cubicBezTo>
                    <a:pt x="519" y="2549"/>
                    <a:pt x="423" y="2563"/>
                    <a:pt x="340" y="2563"/>
                  </a:cubicBezTo>
                  <a:cubicBezTo>
                    <a:pt x="213" y="2563"/>
                    <a:pt x="119" y="2530"/>
                    <a:pt x="77" y="2530"/>
                  </a:cubicBezTo>
                  <a:cubicBezTo>
                    <a:pt x="68" y="2530"/>
                    <a:pt x="61" y="2532"/>
                    <a:pt x="57" y="2536"/>
                  </a:cubicBezTo>
                  <a:cubicBezTo>
                    <a:pt x="1" y="2536"/>
                    <a:pt x="159" y="2798"/>
                    <a:pt x="512" y="2798"/>
                  </a:cubicBezTo>
                  <a:cubicBezTo>
                    <a:pt x="577" y="2798"/>
                    <a:pt x="647" y="2790"/>
                    <a:pt x="724" y="2769"/>
                  </a:cubicBezTo>
                  <a:cubicBezTo>
                    <a:pt x="991" y="2669"/>
                    <a:pt x="1191" y="2502"/>
                    <a:pt x="1325" y="2235"/>
                  </a:cubicBezTo>
                  <a:cubicBezTo>
                    <a:pt x="1458" y="1969"/>
                    <a:pt x="1558" y="1668"/>
                    <a:pt x="1592" y="1368"/>
                  </a:cubicBezTo>
                  <a:cubicBezTo>
                    <a:pt x="1658" y="1035"/>
                    <a:pt x="1558" y="701"/>
                    <a:pt x="1391" y="434"/>
                  </a:cubicBezTo>
                  <a:cubicBezTo>
                    <a:pt x="1225" y="201"/>
                    <a:pt x="958" y="34"/>
                    <a:pt x="69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836;p76">
              <a:extLst>
                <a:ext uri="{FF2B5EF4-FFF2-40B4-BE49-F238E27FC236}">
                  <a16:creationId xmlns:a16="http://schemas.microsoft.com/office/drawing/2014/main" id="{BDF37B55-5529-488D-8653-D5BF440CE681}"/>
                </a:ext>
              </a:extLst>
            </p:cNvPr>
            <p:cNvSpPr/>
            <p:nvPr/>
          </p:nvSpPr>
          <p:spPr>
            <a:xfrm>
              <a:off x="1653004" y="1145209"/>
              <a:ext cx="431355" cy="220831"/>
            </a:xfrm>
            <a:custGeom>
              <a:avLst/>
              <a:gdLst/>
              <a:ahLst/>
              <a:cxnLst/>
              <a:rect l="l" t="t" r="r" b="b"/>
              <a:pathLst>
                <a:path w="44700" h="22884" extrusionOk="0">
                  <a:moveTo>
                    <a:pt x="23951" y="0"/>
                  </a:moveTo>
                  <a:lnTo>
                    <a:pt x="1" y="200"/>
                  </a:lnTo>
                  <a:lnTo>
                    <a:pt x="5805" y="22883"/>
                  </a:lnTo>
                  <a:lnTo>
                    <a:pt x="44699" y="22883"/>
                  </a:lnTo>
                  <a:lnTo>
                    <a:pt x="44699" y="20582"/>
                  </a:lnTo>
                  <a:lnTo>
                    <a:pt x="28655" y="20582"/>
                  </a:lnTo>
                  <a:lnTo>
                    <a:pt x="2395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2837;p76">
              <a:extLst>
                <a:ext uri="{FF2B5EF4-FFF2-40B4-BE49-F238E27FC236}">
                  <a16:creationId xmlns:a16="http://schemas.microsoft.com/office/drawing/2014/main" id="{6EF71E6B-A7EF-4D99-B346-B1F55BAC16F2}"/>
                </a:ext>
              </a:extLst>
            </p:cNvPr>
            <p:cNvSpPr/>
            <p:nvPr/>
          </p:nvSpPr>
          <p:spPr>
            <a:xfrm>
              <a:off x="1759231" y="1231229"/>
              <a:ext cx="36062" cy="39449"/>
            </a:xfrm>
            <a:custGeom>
              <a:avLst/>
              <a:gdLst/>
              <a:ahLst/>
              <a:cxnLst/>
              <a:rect l="l" t="t" r="r" b="b"/>
              <a:pathLst>
                <a:path w="3737" h="4088" extrusionOk="0">
                  <a:moveTo>
                    <a:pt x="1580" y="0"/>
                  </a:moveTo>
                  <a:cubicBezTo>
                    <a:pt x="1453" y="0"/>
                    <a:pt x="1326" y="19"/>
                    <a:pt x="1202" y="59"/>
                  </a:cubicBezTo>
                  <a:cubicBezTo>
                    <a:pt x="368" y="326"/>
                    <a:pt x="1" y="1460"/>
                    <a:pt x="334" y="2528"/>
                  </a:cubicBezTo>
                  <a:cubicBezTo>
                    <a:pt x="647" y="3465"/>
                    <a:pt x="1394" y="4087"/>
                    <a:pt x="2124" y="4087"/>
                  </a:cubicBezTo>
                  <a:cubicBezTo>
                    <a:pt x="2251" y="4087"/>
                    <a:pt x="2378" y="4068"/>
                    <a:pt x="2502" y="4029"/>
                  </a:cubicBezTo>
                  <a:cubicBezTo>
                    <a:pt x="3336" y="3728"/>
                    <a:pt x="3737" y="2628"/>
                    <a:pt x="3370" y="1560"/>
                  </a:cubicBezTo>
                  <a:cubicBezTo>
                    <a:pt x="3057" y="623"/>
                    <a:pt x="2310" y="0"/>
                    <a:pt x="158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838;p76">
              <a:extLst>
                <a:ext uri="{FF2B5EF4-FFF2-40B4-BE49-F238E27FC236}">
                  <a16:creationId xmlns:a16="http://schemas.microsoft.com/office/drawing/2014/main" id="{5FCF9C3B-51F0-45D4-9E12-58270889AF1F}"/>
                </a:ext>
              </a:extLst>
            </p:cNvPr>
            <p:cNvSpPr/>
            <p:nvPr/>
          </p:nvSpPr>
          <p:spPr>
            <a:xfrm>
              <a:off x="1819428" y="1296820"/>
              <a:ext cx="409025" cy="129985"/>
            </a:xfrm>
            <a:custGeom>
              <a:avLst/>
              <a:gdLst/>
              <a:ahLst/>
              <a:cxnLst/>
              <a:rect l="l" t="t" r="r" b="b"/>
              <a:pathLst>
                <a:path w="42386" h="13470" extrusionOk="0">
                  <a:moveTo>
                    <a:pt x="40830" y="0"/>
                  </a:moveTo>
                  <a:lnTo>
                    <a:pt x="29722" y="834"/>
                  </a:lnTo>
                  <a:lnTo>
                    <a:pt x="30722" y="5004"/>
                  </a:lnTo>
                  <a:lnTo>
                    <a:pt x="9774" y="6872"/>
                  </a:lnTo>
                  <a:lnTo>
                    <a:pt x="9774" y="6905"/>
                  </a:lnTo>
                  <a:lnTo>
                    <a:pt x="8807" y="6939"/>
                  </a:lnTo>
                  <a:cubicBezTo>
                    <a:pt x="7406" y="6605"/>
                    <a:pt x="6238" y="5604"/>
                    <a:pt x="5671" y="4303"/>
                  </a:cubicBezTo>
                  <a:cubicBezTo>
                    <a:pt x="5520" y="3971"/>
                    <a:pt x="5314" y="3556"/>
                    <a:pt x="5003" y="3556"/>
                  </a:cubicBezTo>
                  <a:cubicBezTo>
                    <a:pt x="4971" y="3556"/>
                    <a:pt x="4938" y="3560"/>
                    <a:pt x="4904" y="3570"/>
                  </a:cubicBezTo>
                  <a:cubicBezTo>
                    <a:pt x="4704" y="3603"/>
                    <a:pt x="4570" y="3803"/>
                    <a:pt x="4537" y="4003"/>
                  </a:cubicBezTo>
                  <a:cubicBezTo>
                    <a:pt x="4537" y="4203"/>
                    <a:pt x="4570" y="4437"/>
                    <a:pt x="4637" y="4637"/>
                  </a:cubicBezTo>
                  <a:cubicBezTo>
                    <a:pt x="4904" y="5438"/>
                    <a:pt x="5238" y="6238"/>
                    <a:pt x="5638" y="7005"/>
                  </a:cubicBezTo>
                  <a:lnTo>
                    <a:pt x="0" y="7172"/>
                  </a:lnTo>
                  <a:cubicBezTo>
                    <a:pt x="0" y="7172"/>
                    <a:pt x="1334" y="13470"/>
                    <a:pt x="8281" y="13470"/>
                  </a:cubicBezTo>
                  <a:cubicBezTo>
                    <a:pt x="8537" y="13470"/>
                    <a:pt x="8801" y="13461"/>
                    <a:pt x="9074" y="13443"/>
                  </a:cubicBezTo>
                  <a:lnTo>
                    <a:pt x="33124" y="13443"/>
                  </a:lnTo>
                  <a:cubicBezTo>
                    <a:pt x="33236" y="13448"/>
                    <a:pt x="33347" y="13450"/>
                    <a:pt x="33458" y="13450"/>
                  </a:cubicBezTo>
                  <a:cubicBezTo>
                    <a:pt x="38439" y="13450"/>
                    <a:pt x="42385" y="9095"/>
                    <a:pt x="41830" y="4070"/>
                  </a:cubicBezTo>
                  <a:lnTo>
                    <a:pt x="4083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62A2A43-209A-4197-8DEF-FB6DBBE81058}"/>
              </a:ext>
            </a:extLst>
          </p:cNvPr>
          <p:cNvGrpSpPr/>
          <p:nvPr/>
        </p:nvGrpSpPr>
        <p:grpSpPr>
          <a:xfrm>
            <a:off x="4968240" y="1149350"/>
            <a:ext cx="1408511" cy="1586799"/>
            <a:chOff x="625510" y="540627"/>
            <a:chExt cx="582648" cy="706978"/>
          </a:xfrm>
        </p:grpSpPr>
        <p:sp>
          <p:nvSpPr>
            <p:cNvPr id="90" name="Google Shape;2867;p76">
              <a:extLst>
                <a:ext uri="{FF2B5EF4-FFF2-40B4-BE49-F238E27FC236}">
                  <a16:creationId xmlns:a16="http://schemas.microsoft.com/office/drawing/2014/main" id="{21D39CA9-BCFA-4E45-BA5C-D98B48377BD3}"/>
                </a:ext>
              </a:extLst>
            </p:cNvPr>
            <p:cNvSpPr/>
            <p:nvPr/>
          </p:nvSpPr>
          <p:spPr>
            <a:xfrm>
              <a:off x="1022414" y="980069"/>
              <a:ext cx="132630" cy="168692"/>
            </a:xfrm>
            <a:custGeom>
              <a:avLst/>
              <a:gdLst/>
              <a:ahLst/>
              <a:cxnLst/>
              <a:rect l="l" t="t" r="r" b="b"/>
              <a:pathLst>
                <a:path w="13744" h="17481" extrusionOk="0">
                  <a:moveTo>
                    <a:pt x="8640" y="1"/>
                  </a:moveTo>
                  <a:lnTo>
                    <a:pt x="0" y="5438"/>
                  </a:lnTo>
                  <a:lnTo>
                    <a:pt x="7839" y="17480"/>
                  </a:lnTo>
                  <a:cubicBezTo>
                    <a:pt x="7839" y="17480"/>
                    <a:pt x="12142" y="12810"/>
                    <a:pt x="13743" y="7806"/>
                  </a:cubicBezTo>
                  <a:lnTo>
                    <a:pt x="8640" y="1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868;p76">
              <a:extLst>
                <a:ext uri="{FF2B5EF4-FFF2-40B4-BE49-F238E27FC236}">
                  <a16:creationId xmlns:a16="http://schemas.microsoft.com/office/drawing/2014/main" id="{4C3BA169-6BE5-46AD-B90C-DFA2899D692C}"/>
                </a:ext>
              </a:extLst>
            </p:cNvPr>
            <p:cNvSpPr/>
            <p:nvPr/>
          </p:nvSpPr>
          <p:spPr>
            <a:xfrm>
              <a:off x="818886" y="540627"/>
              <a:ext cx="222201" cy="138806"/>
            </a:xfrm>
            <a:custGeom>
              <a:avLst/>
              <a:gdLst/>
              <a:ahLst/>
              <a:cxnLst/>
              <a:rect l="l" t="t" r="r" b="b"/>
              <a:pathLst>
                <a:path w="23026" h="14384" extrusionOk="0">
                  <a:moveTo>
                    <a:pt x="15165" y="1"/>
                  </a:moveTo>
                  <a:cubicBezTo>
                    <a:pt x="14650" y="1"/>
                    <a:pt x="14132" y="109"/>
                    <a:pt x="13653" y="340"/>
                  </a:cubicBezTo>
                  <a:cubicBezTo>
                    <a:pt x="12752" y="740"/>
                    <a:pt x="11918" y="1240"/>
                    <a:pt x="11184" y="1874"/>
                  </a:cubicBezTo>
                  <a:cubicBezTo>
                    <a:pt x="10375" y="887"/>
                    <a:pt x="9283" y="443"/>
                    <a:pt x="8204" y="443"/>
                  </a:cubicBezTo>
                  <a:cubicBezTo>
                    <a:pt x="6256" y="443"/>
                    <a:pt x="4353" y="1891"/>
                    <a:pt x="4246" y="4209"/>
                  </a:cubicBezTo>
                  <a:cubicBezTo>
                    <a:pt x="3909" y="4088"/>
                    <a:pt x="3571" y="4032"/>
                    <a:pt x="3243" y="4032"/>
                  </a:cubicBezTo>
                  <a:cubicBezTo>
                    <a:pt x="1490" y="4032"/>
                    <a:pt x="1" y="5635"/>
                    <a:pt x="310" y="7545"/>
                  </a:cubicBezTo>
                  <a:cubicBezTo>
                    <a:pt x="443" y="8346"/>
                    <a:pt x="910" y="9146"/>
                    <a:pt x="810" y="9913"/>
                  </a:cubicBezTo>
                  <a:cubicBezTo>
                    <a:pt x="710" y="10681"/>
                    <a:pt x="110" y="11414"/>
                    <a:pt x="443" y="12115"/>
                  </a:cubicBezTo>
                  <a:cubicBezTo>
                    <a:pt x="710" y="12649"/>
                    <a:pt x="1444" y="12749"/>
                    <a:pt x="2044" y="12982"/>
                  </a:cubicBezTo>
                  <a:cubicBezTo>
                    <a:pt x="2645" y="13182"/>
                    <a:pt x="3212" y="13916"/>
                    <a:pt x="2778" y="14383"/>
                  </a:cubicBezTo>
                  <a:lnTo>
                    <a:pt x="17655" y="8145"/>
                  </a:lnTo>
                  <a:cubicBezTo>
                    <a:pt x="18118" y="8812"/>
                    <a:pt x="18919" y="9139"/>
                    <a:pt x="19735" y="9139"/>
                  </a:cubicBezTo>
                  <a:cubicBezTo>
                    <a:pt x="20390" y="9139"/>
                    <a:pt x="21053" y="8928"/>
                    <a:pt x="21558" y="8512"/>
                  </a:cubicBezTo>
                  <a:cubicBezTo>
                    <a:pt x="22692" y="7578"/>
                    <a:pt x="23026" y="5910"/>
                    <a:pt x="22626" y="4476"/>
                  </a:cubicBezTo>
                  <a:cubicBezTo>
                    <a:pt x="22392" y="3442"/>
                    <a:pt x="21692" y="2575"/>
                    <a:pt x="20758" y="2074"/>
                  </a:cubicBezTo>
                  <a:cubicBezTo>
                    <a:pt x="20410" y="1906"/>
                    <a:pt x="20036" y="1825"/>
                    <a:pt x="19666" y="1825"/>
                  </a:cubicBezTo>
                  <a:cubicBezTo>
                    <a:pt x="19006" y="1825"/>
                    <a:pt x="18359" y="2084"/>
                    <a:pt x="17889" y="2575"/>
                  </a:cubicBezTo>
                  <a:cubicBezTo>
                    <a:pt x="17989" y="1574"/>
                    <a:pt x="17422" y="640"/>
                    <a:pt x="16488" y="240"/>
                  </a:cubicBezTo>
                  <a:cubicBezTo>
                    <a:pt x="16067" y="84"/>
                    <a:pt x="15617" y="1"/>
                    <a:pt x="151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869;p76">
              <a:extLst>
                <a:ext uri="{FF2B5EF4-FFF2-40B4-BE49-F238E27FC236}">
                  <a16:creationId xmlns:a16="http://schemas.microsoft.com/office/drawing/2014/main" id="{AC914AB0-D204-409D-A86D-232001F7B69F}"/>
                </a:ext>
              </a:extLst>
            </p:cNvPr>
            <p:cNvSpPr/>
            <p:nvPr/>
          </p:nvSpPr>
          <p:spPr>
            <a:xfrm>
              <a:off x="842789" y="594744"/>
              <a:ext cx="169657" cy="316134"/>
            </a:xfrm>
            <a:custGeom>
              <a:avLst/>
              <a:gdLst/>
              <a:ahLst/>
              <a:cxnLst/>
              <a:rect l="l" t="t" r="r" b="b"/>
              <a:pathLst>
                <a:path w="17581" h="32760" extrusionOk="0">
                  <a:moveTo>
                    <a:pt x="9903" y="0"/>
                  </a:moveTo>
                  <a:cubicBezTo>
                    <a:pt x="6807" y="0"/>
                    <a:pt x="3721" y="873"/>
                    <a:pt x="1035" y="2604"/>
                  </a:cubicBezTo>
                  <a:lnTo>
                    <a:pt x="568" y="2904"/>
                  </a:lnTo>
                  <a:lnTo>
                    <a:pt x="34" y="26922"/>
                  </a:lnTo>
                  <a:cubicBezTo>
                    <a:pt x="1" y="30124"/>
                    <a:pt x="2636" y="32759"/>
                    <a:pt x="5838" y="32759"/>
                  </a:cubicBezTo>
                  <a:cubicBezTo>
                    <a:pt x="8941" y="32759"/>
                    <a:pt x="11476" y="30357"/>
                    <a:pt x="11643" y="27255"/>
                  </a:cubicBezTo>
                  <a:cubicBezTo>
                    <a:pt x="11776" y="24720"/>
                    <a:pt x="11876" y="22252"/>
                    <a:pt x="11876" y="22252"/>
                  </a:cubicBezTo>
                  <a:cubicBezTo>
                    <a:pt x="11876" y="22252"/>
                    <a:pt x="16646" y="21918"/>
                    <a:pt x="17080" y="17248"/>
                  </a:cubicBezTo>
                  <a:cubicBezTo>
                    <a:pt x="17513" y="12611"/>
                    <a:pt x="17580" y="1904"/>
                    <a:pt x="17580" y="1904"/>
                  </a:cubicBezTo>
                  <a:cubicBezTo>
                    <a:pt x="15174" y="631"/>
                    <a:pt x="12535" y="0"/>
                    <a:pt x="990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870;p76">
              <a:extLst>
                <a:ext uri="{FF2B5EF4-FFF2-40B4-BE49-F238E27FC236}">
                  <a16:creationId xmlns:a16="http://schemas.microsoft.com/office/drawing/2014/main" id="{92117853-91DB-46EC-BC2E-6A7291D70982}"/>
                </a:ext>
              </a:extLst>
            </p:cNvPr>
            <p:cNvSpPr/>
            <p:nvPr/>
          </p:nvSpPr>
          <p:spPr>
            <a:xfrm>
              <a:off x="916187" y="681594"/>
              <a:ext cx="14176" cy="12892"/>
            </a:xfrm>
            <a:custGeom>
              <a:avLst/>
              <a:gdLst/>
              <a:ahLst/>
              <a:cxnLst/>
              <a:rect l="l" t="t" r="r" b="b"/>
              <a:pathLst>
                <a:path w="1469" h="1336" extrusionOk="0">
                  <a:moveTo>
                    <a:pt x="737" y="1"/>
                  </a:moveTo>
                  <a:cubicBezTo>
                    <a:pt x="456" y="1"/>
                    <a:pt x="206" y="186"/>
                    <a:pt x="100" y="476"/>
                  </a:cubicBezTo>
                  <a:cubicBezTo>
                    <a:pt x="0" y="809"/>
                    <a:pt x="167" y="1176"/>
                    <a:pt x="501" y="1310"/>
                  </a:cubicBezTo>
                  <a:cubicBezTo>
                    <a:pt x="565" y="1327"/>
                    <a:pt x="629" y="1335"/>
                    <a:pt x="692" y="1335"/>
                  </a:cubicBezTo>
                  <a:cubicBezTo>
                    <a:pt x="989" y="1335"/>
                    <a:pt x="1258" y="1151"/>
                    <a:pt x="1368" y="876"/>
                  </a:cubicBezTo>
                  <a:cubicBezTo>
                    <a:pt x="1468" y="542"/>
                    <a:pt x="1301" y="176"/>
                    <a:pt x="968" y="42"/>
                  </a:cubicBezTo>
                  <a:cubicBezTo>
                    <a:pt x="890" y="14"/>
                    <a:pt x="813" y="1"/>
                    <a:pt x="7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871;p76">
              <a:extLst>
                <a:ext uri="{FF2B5EF4-FFF2-40B4-BE49-F238E27FC236}">
                  <a16:creationId xmlns:a16="http://schemas.microsoft.com/office/drawing/2014/main" id="{D2360CD5-FB00-4306-88E4-153C3C99A7B0}"/>
                </a:ext>
              </a:extLst>
            </p:cNvPr>
            <p:cNvSpPr/>
            <p:nvPr/>
          </p:nvSpPr>
          <p:spPr>
            <a:xfrm>
              <a:off x="914576" y="677107"/>
              <a:ext cx="23826" cy="7228"/>
            </a:xfrm>
            <a:custGeom>
              <a:avLst/>
              <a:gdLst/>
              <a:ahLst/>
              <a:cxnLst/>
              <a:rect l="l" t="t" r="r" b="b"/>
              <a:pathLst>
                <a:path w="2469" h="749" extrusionOk="0">
                  <a:moveTo>
                    <a:pt x="1161" y="0"/>
                  </a:moveTo>
                  <a:cubicBezTo>
                    <a:pt x="849" y="0"/>
                    <a:pt x="566" y="95"/>
                    <a:pt x="334" y="240"/>
                  </a:cubicBezTo>
                  <a:cubicBezTo>
                    <a:pt x="101" y="407"/>
                    <a:pt x="1" y="507"/>
                    <a:pt x="67" y="574"/>
                  </a:cubicBezTo>
                  <a:cubicBezTo>
                    <a:pt x="77" y="588"/>
                    <a:pt x="95" y="594"/>
                    <a:pt x="122" y="594"/>
                  </a:cubicBezTo>
                  <a:cubicBezTo>
                    <a:pt x="271" y="594"/>
                    <a:pt x="672" y="404"/>
                    <a:pt x="1168" y="404"/>
                  </a:cubicBezTo>
                  <a:cubicBezTo>
                    <a:pt x="1201" y="404"/>
                    <a:pt x="1234" y="405"/>
                    <a:pt x="1268" y="407"/>
                  </a:cubicBezTo>
                  <a:cubicBezTo>
                    <a:pt x="1849" y="438"/>
                    <a:pt x="2262" y="749"/>
                    <a:pt x="2404" y="749"/>
                  </a:cubicBezTo>
                  <a:cubicBezTo>
                    <a:pt x="2417" y="749"/>
                    <a:pt x="2427" y="746"/>
                    <a:pt x="2436" y="741"/>
                  </a:cubicBezTo>
                  <a:cubicBezTo>
                    <a:pt x="2469" y="707"/>
                    <a:pt x="2402" y="574"/>
                    <a:pt x="2202" y="374"/>
                  </a:cubicBezTo>
                  <a:cubicBezTo>
                    <a:pt x="1969" y="174"/>
                    <a:pt x="1635" y="40"/>
                    <a:pt x="1301" y="7"/>
                  </a:cubicBezTo>
                  <a:cubicBezTo>
                    <a:pt x="1254" y="2"/>
                    <a:pt x="1207" y="0"/>
                    <a:pt x="11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872;p76">
              <a:extLst>
                <a:ext uri="{FF2B5EF4-FFF2-40B4-BE49-F238E27FC236}">
                  <a16:creationId xmlns:a16="http://schemas.microsoft.com/office/drawing/2014/main" id="{1EFD126C-DE08-4132-AE2A-53C18913D29B}"/>
                </a:ext>
              </a:extLst>
            </p:cNvPr>
            <p:cNvSpPr/>
            <p:nvPr/>
          </p:nvSpPr>
          <p:spPr>
            <a:xfrm>
              <a:off x="984432" y="681594"/>
              <a:ext cx="14494" cy="12892"/>
            </a:xfrm>
            <a:custGeom>
              <a:avLst/>
              <a:gdLst/>
              <a:ahLst/>
              <a:cxnLst/>
              <a:rect l="l" t="t" r="r" b="b"/>
              <a:pathLst>
                <a:path w="1502" h="1336" extrusionOk="0">
                  <a:moveTo>
                    <a:pt x="750" y="1"/>
                  </a:moveTo>
                  <a:cubicBezTo>
                    <a:pt x="477" y="1"/>
                    <a:pt x="205" y="186"/>
                    <a:pt x="100" y="476"/>
                  </a:cubicBezTo>
                  <a:cubicBezTo>
                    <a:pt x="0" y="809"/>
                    <a:pt x="200" y="1176"/>
                    <a:pt x="534" y="1310"/>
                  </a:cubicBezTo>
                  <a:cubicBezTo>
                    <a:pt x="592" y="1327"/>
                    <a:pt x="653" y="1335"/>
                    <a:pt x="713" y="1335"/>
                  </a:cubicBezTo>
                  <a:cubicBezTo>
                    <a:pt x="999" y="1335"/>
                    <a:pt x="1291" y="1151"/>
                    <a:pt x="1401" y="876"/>
                  </a:cubicBezTo>
                  <a:cubicBezTo>
                    <a:pt x="1501" y="542"/>
                    <a:pt x="1301" y="176"/>
                    <a:pt x="967" y="42"/>
                  </a:cubicBezTo>
                  <a:cubicBezTo>
                    <a:pt x="897" y="14"/>
                    <a:pt x="824" y="1"/>
                    <a:pt x="7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873;p76">
              <a:extLst>
                <a:ext uri="{FF2B5EF4-FFF2-40B4-BE49-F238E27FC236}">
                  <a16:creationId xmlns:a16="http://schemas.microsoft.com/office/drawing/2014/main" id="{DB7D7F6F-73EE-4B2C-8C39-00963550538E}"/>
                </a:ext>
              </a:extLst>
            </p:cNvPr>
            <p:cNvSpPr/>
            <p:nvPr/>
          </p:nvSpPr>
          <p:spPr>
            <a:xfrm>
              <a:off x="983785" y="677339"/>
              <a:ext cx="23826" cy="7315"/>
            </a:xfrm>
            <a:custGeom>
              <a:avLst/>
              <a:gdLst/>
              <a:ahLst/>
              <a:cxnLst/>
              <a:rect l="l" t="t" r="r" b="b"/>
              <a:pathLst>
                <a:path w="2469" h="758" extrusionOk="0">
                  <a:moveTo>
                    <a:pt x="1181" y="0"/>
                  </a:moveTo>
                  <a:cubicBezTo>
                    <a:pt x="885" y="0"/>
                    <a:pt x="589" y="84"/>
                    <a:pt x="334" y="250"/>
                  </a:cubicBezTo>
                  <a:cubicBezTo>
                    <a:pt x="100" y="383"/>
                    <a:pt x="0" y="483"/>
                    <a:pt x="67" y="550"/>
                  </a:cubicBezTo>
                  <a:cubicBezTo>
                    <a:pt x="77" y="564"/>
                    <a:pt x="95" y="570"/>
                    <a:pt x="120" y="570"/>
                  </a:cubicBezTo>
                  <a:cubicBezTo>
                    <a:pt x="263" y="570"/>
                    <a:pt x="645" y="380"/>
                    <a:pt x="1163" y="380"/>
                  </a:cubicBezTo>
                  <a:cubicBezTo>
                    <a:pt x="1198" y="380"/>
                    <a:pt x="1232" y="381"/>
                    <a:pt x="1268" y="383"/>
                  </a:cubicBezTo>
                  <a:cubicBezTo>
                    <a:pt x="1853" y="414"/>
                    <a:pt x="2268" y="757"/>
                    <a:pt x="2407" y="757"/>
                  </a:cubicBezTo>
                  <a:cubicBezTo>
                    <a:pt x="2418" y="757"/>
                    <a:pt x="2428" y="755"/>
                    <a:pt x="2435" y="750"/>
                  </a:cubicBezTo>
                  <a:cubicBezTo>
                    <a:pt x="2469" y="683"/>
                    <a:pt x="2402" y="550"/>
                    <a:pt x="2202" y="383"/>
                  </a:cubicBezTo>
                  <a:cubicBezTo>
                    <a:pt x="1908" y="126"/>
                    <a:pt x="1544" y="0"/>
                    <a:pt x="11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874;p76">
              <a:extLst>
                <a:ext uri="{FF2B5EF4-FFF2-40B4-BE49-F238E27FC236}">
                  <a16:creationId xmlns:a16="http://schemas.microsoft.com/office/drawing/2014/main" id="{80AD39C0-09B2-4C1D-916B-07E4D7930E8B}"/>
                </a:ext>
              </a:extLst>
            </p:cNvPr>
            <p:cNvSpPr/>
            <p:nvPr/>
          </p:nvSpPr>
          <p:spPr>
            <a:xfrm>
              <a:off x="959960" y="678776"/>
              <a:ext cx="16752" cy="55294"/>
            </a:xfrm>
            <a:custGeom>
              <a:avLst/>
              <a:gdLst/>
              <a:ahLst/>
              <a:cxnLst/>
              <a:rect l="l" t="t" r="r" b="b"/>
              <a:pathLst>
                <a:path w="1736" h="5730" extrusionOk="0">
                  <a:moveTo>
                    <a:pt x="68" y="1"/>
                  </a:moveTo>
                  <a:cubicBezTo>
                    <a:pt x="1" y="34"/>
                    <a:pt x="368" y="1602"/>
                    <a:pt x="902" y="3503"/>
                  </a:cubicBezTo>
                  <a:cubicBezTo>
                    <a:pt x="1068" y="3970"/>
                    <a:pt x="1202" y="4437"/>
                    <a:pt x="1335" y="4837"/>
                  </a:cubicBezTo>
                  <a:cubicBezTo>
                    <a:pt x="1402" y="5004"/>
                    <a:pt x="1435" y="5171"/>
                    <a:pt x="1402" y="5338"/>
                  </a:cubicBezTo>
                  <a:cubicBezTo>
                    <a:pt x="1369" y="5438"/>
                    <a:pt x="1268" y="5471"/>
                    <a:pt x="1068" y="5471"/>
                  </a:cubicBezTo>
                  <a:cubicBezTo>
                    <a:pt x="1009" y="5465"/>
                    <a:pt x="949" y="5462"/>
                    <a:pt x="888" y="5462"/>
                  </a:cubicBezTo>
                  <a:cubicBezTo>
                    <a:pt x="605" y="5462"/>
                    <a:pt x="303" y="5522"/>
                    <a:pt x="1" y="5605"/>
                  </a:cubicBezTo>
                  <a:cubicBezTo>
                    <a:pt x="276" y="5680"/>
                    <a:pt x="533" y="5717"/>
                    <a:pt x="798" y="5717"/>
                  </a:cubicBezTo>
                  <a:cubicBezTo>
                    <a:pt x="887" y="5717"/>
                    <a:pt x="977" y="5713"/>
                    <a:pt x="1068" y="5705"/>
                  </a:cubicBezTo>
                  <a:cubicBezTo>
                    <a:pt x="1118" y="5721"/>
                    <a:pt x="1168" y="5730"/>
                    <a:pt x="1218" y="5730"/>
                  </a:cubicBezTo>
                  <a:cubicBezTo>
                    <a:pt x="1268" y="5730"/>
                    <a:pt x="1318" y="5721"/>
                    <a:pt x="1369" y="5705"/>
                  </a:cubicBezTo>
                  <a:cubicBezTo>
                    <a:pt x="1502" y="5671"/>
                    <a:pt x="1602" y="5605"/>
                    <a:pt x="1669" y="5471"/>
                  </a:cubicBezTo>
                  <a:cubicBezTo>
                    <a:pt x="1735" y="5238"/>
                    <a:pt x="1735" y="4971"/>
                    <a:pt x="1635" y="4771"/>
                  </a:cubicBezTo>
                  <a:cubicBezTo>
                    <a:pt x="1502" y="4337"/>
                    <a:pt x="1369" y="3870"/>
                    <a:pt x="1268" y="3403"/>
                  </a:cubicBezTo>
                  <a:cubicBezTo>
                    <a:pt x="701" y="1502"/>
                    <a:pt x="168" y="1"/>
                    <a:pt x="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875;p76">
              <a:extLst>
                <a:ext uri="{FF2B5EF4-FFF2-40B4-BE49-F238E27FC236}">
                  <a16:creationId xmlns:a16="http://schemas.microsoft.com/office/drawing/2014/main" id="{78829E8E-3DE2-4DD1-BF83-857D7B6F4954}"/>
                </a:ext>
              </a:extLst>
            </p:cNvPr>
            <p:cNvSpPr/>
            <p:nvPr/>
          </p:nvSpPr>
          <p:spPr>
            <a:xfrm>
              <a:off x="935178" y="738008"/>
              <a:ext cx="34132" cy="17949"/>
            </a:xfrm>
            <a:custGeom>
              <a:avLst/>
              <a:gdLst/>
              <a:ahLst/>
              <a:cxnLst/>
              <a:rect l="l" t="t" r="r" b="b"/>
              <a:pathLst>
                <a:path w="3537" h="1860" extrusionOk="0">
                  <a:moveTo>
                    <a:pt x="434" y="0"/>
                  </a:moveTo>
                  <a:cubicBezTo>
                    <a:pt x="434" y="0"/>
                    <a:pt x="0" y="1068"/>
                    <a:pt x="1368" y="1701"/>
                  </a:cubicBezTo>
                  <a:cubicBezTo>
                    <a:pt x="1613" y="1808"/>
                    <a:pt x="1867" y="1860"/>
                    <a:pt x="2118" y="1860"/>
                  </a:cubicBezTo>
                  <a:cubicBezTo>
                    <a:pt x="2654" y="1860"/>
                    <a:pt x="3173" y="1622"/>
                    <a:pt x="3536" y="1168"/>
                  </a:cubicBezTo>
                  <a:cubicBezTo>
                    <a:pt x="2469" y="868"/>
                    <a:pt x="1435" y="501"/>
                    <a:pt x="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876;p76">
              <a:extLst>
                <a:ext uri="{FF2B5EF4-FFF2-40B4-BE49-F238E27FC236}">
                  <a16:creationId xmlns:a16="http://schemas.microsoft.com/office/drawing/2014/main" id="{4B5F4327-A961-4E40-9F0E-7662F6E45923}"/>
                </a:ext>
              </a:extLst>
            </p:cNvPr>
            <p:cNvSpPr/>
            <p:nvPr/>
          </p:nvSpPr>
          <p:spPr>
            <a:xfrm>
              <a:off x="900091" y="787580"/>
              <a:ext cx="57630" cy="32839"/>
            </a:xfrm>
            <a:custGeom>
              <a:avLst/>
              <a:gdLst/>
              <a:ahLst/>
              <a:cxnLst/>
              <a:rect l="l" t="t" r="r" b="b"/>
              <a:pathLst>
                <a:path w="5972" h="3403" extrusionOk="0">
                  <a:moveTo>
                    <a:pt x="0" y="0"/>
                  </a:moveTo>
                  <a:cubicBezTo>
                    <a:pt x="1" y="0"/>
                    <a:pt x="1157" y="3403"/>
                    <a:pt x="5803" y="3403"/>
                  </a:cubicBezTo>
                  <a:cubicBezTo>
                    <a:pt x="5826" y="3403"/>
                    <a:pt x="5849" y="3403"/>
                    <a:pt x="5871" y="3403"/>
                  </a:cubicBezTo>
                  <a:lnTo>
                    <a:pt x="5971" y="2202"/>
                  </a:lnTo>
                  <a:cubicBezTo>
                    <a:pt x="3803" y="2068"/>
                    <a:pt x="1735" y="1301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877;p76">
              <a:extLst>
                <a:ext uri="{FF2B5EF4-FFF2-40B4-BE49-F238E27FC236}">
                  <a16:creationId xmlns:a16="http://schemas.microsoft.com/office/drawing/2014/main" id="{716230F5-D4F4-40AD-8739-834DF124FB88}"/>
                </a:ext>
              </a:extLst>
            </p:cNvPr>
            <p:cNvSpPr/>
            <p:nvPr/>
          </p:nvSpPr>
          <p:spPr>
            <a:xfrm>
              <a:off x="815229" y="681652"/>
              <a:ext cx="32077" cy="51627"/>
            </a:xfrm>
            <a:custGeom>
              <a:avLst/>
              <a:gdLst/>
              <a:ahLst/>
              <a:cxnLst/>
              <a:rect l="l" t="t" r="r" b="b"/>
              <a:pathLst>
                <a:path w="3324" h="5350" extrusionOk="0">
                  <a:moveTo>
                    <a:pt x="2537" y="0"/>
                  </a:moveTo>
                  <a:cubicBezTo>
                    <a:pt x="1664" y="0"/>
                    <a:pt x="346" y="377"/>
                    <a:pt x="155" y="2671"/>
                  </a:cubicBezTo>
                  <a:cubicBezTo>
                    <a:pt x="0" y="4926"/>
                    <a:pt x="1413" y="5350"/>
                    <a:pt x="2384" y="5350"/>
                  </a:cubicBezTo>
                  <a:cubicBezTo>
                    <a:pt x="2878" y="5350"/>
                    <a:pt x="3257" y="5240"/>
                    <a:pt x="3257" y="5206"/>
                  </a:cubicBezTo>
                  <a:cubicBezTo>
                    <a:pt x="3257" y="5106"/>
                    <a:pt x="3324" y="2038"/>
                    <a:pt x="3324" y="703"/>
                  </a:cubicBezTo>
                  <a:cubicBezTo>
                    <a:pt x="3324" y="336"/>
                    <a:pt x="3057" y="36"/>
                    <a:pt x="2657" y="3"/>
                  </a:cubicBezTo>
                  <a:cubicBezTo>
                    <a:pt x="2618" y="1"/>
                    <a:pt x="2578" y="0"/>
                    <a:pt x="253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878;p76">
              <a:extLst>
                <a:ext uri="{FF2B5EF4-FFF2-40B4-BE49-F238E27FC236}">
                  <a16:creationId xmlns:a16="http://schemas.microsoft.com/office/drawing/2014/main" id="{7FC45D68-10F6-4076-B634-1CCDF201C9FC}"/>
                </a:ext>
              </a:extLst>
            </p:cNvPr>
            <p:cNvSpPr/>
            <p:nvPr/>
          </p:nvSpPr>
          <p:spPr>
            <a:xfrm>
              <a:off x="825410" y="692209"/>
              <a:ext cx="14494" cy="28873"/>
            </a:xfrm>
            <a:custGeom>
              <a:avLst/>
              <a:gdLst/>
              <a:ahLst/>
              <a:cxnLst/>
              <a:rect l="l" t="t" r="r" b="b"/>
              <a:pathLst>
                <a:path w="1502" h="2992" extrusionOk="0">
                  <a:moveTo>
                    <a:pt x="1059" y="1"/>
                  </a:moveTo>
                  <a:cubicBezTo>
                    <a:pt x="1039" y="1"/>
                    <a:pt x="1020" y="3"/>
                    <a:pt x="1001" y="10"/>
                  </a:cubicBezTo>
                  <a:cubicBezTo>
                    <a:pt x="701" y="43"/>
                    <a:pt x="434" y="210"/>
                    <a:pt x="334" y="477"/>
                  </a:cubicBezTo>
                  <a:cubicBezTo>
                    <a:pt x="134" y="777"/>
                    <a:pt x="67" y="1077"/>
                    <a:pt x="34" y="1411"/>
                  </a:cubicBezTo>
                  <a:cubicBezTo>
                    <a:pt x="1" y="2111"/>
                    <a:pt x="301" y="2778"/>
                    <a:pt x="801" y="2945"/>
                  </a:cubicBezTo>
                  <a:cubicBezTo>
                    <a:pt x="891" y="2975"/>
                    <a:pt x="981" y="2991"/>
                    <a:pt x="1068" y="2991"/>
                  </a:cubicBezTo>
                  <a:cubicBezTo>
                    <a:pt x="1174" y="2991"/>
                    <a:pt x="1276" y="2967"/>
                    <a:pt x="1368" y="2912"/>
                  </a:cubicBezTo>
                  <a:cubicBezTo>
                    <a:pt x="1468" y="2812"/>
                    <a:pt x="1502" y="2745"/>
                    <a:pt x="1502" y="2745"/>
                  </a:cubicBezTo>
                  <a:lnTo>
                    <a:pt x="1502" y="2745"/>
                  </a:lnTo>
                  <a:cubicBezTo>
                    <a:pt x="1502" y="2745"/>
                    <a:pt x="1435" y="2778"/>
                    <a:pt x="1302" y="2812"/>
                  </a:cubicBezTo>
                  <a:cubicBezTo>
                    <a:pt x="1245" y="2840"/>
                    <a:pt x="1183" y="2850"/>
                    <a:pt x="1120" y="2850"/>
                  </a:cubicBezTo>
                  <a:cubicBezTo>
                    <a:pt x="1033" y="2850"/>
                    <a:pt x="945" y="2831"/>
                    <a:pt x="868" y="2812"/>
                  </a:cubicBezTo>
                  <a:cubicBezTo>
                    <a:pt x="501" y="2645"/>
                    <a:pt x="234" y="2044"/>
                    <a:pt x="267" y="1411"/>
                  </a:cubicBezTo>
                  <a:cubicBezTo>
                    <a:pt x="301" y="1144"/>
                    <a:pt x="368" y="843"/>
                    <a:pt x="501" y="577"/>
                  </a:cubicBezTo>
                  <a:cubicBezTo>
                    <a:pt x="601" y="376"/>
                    <a:pt x="768" y="210"/>
                    <a:pt x="1001" y="176"/>
                  </a:cubicBezTo>
                  <a:cubicBezTo>
                    <a:pt x="1024" y="171"/>
                    <a:pt x="1048" y="168"/>
                    <a:pt x="1072" y="168"/>
                  </a:cubicBezTo>
                  <a:cubicBezTo>
                    <a:pt x="1188" y="168"/>
                    <a:pt x="1307" y="233"/>
                    <a:pt x="1335" y="343"/>
                  </a:cubicBezTo>
                  <a:cubicBezTo>
                    <a:pt x="1368" y="443"/>
                    <a:pt x="1335" y="510"/>
                    <a:pt x="1368" y="543"/>
                  </a:cubicBezTo>
                  <a:cubicBezTo>
                    <a:pt x="1402" y="543"/>
                    <a:pt x="1435" y="477"/>
                    <a:pt x="1435" y="343"/>
                  </a:cubicBezTo>
                  <a:cubicBezTo>
                    <a:pt x="1435" y="243"/>
                    <a:pt x="1368" y="176"/>
                    <a:pt x="1302" y="110"/>
                  </a:cubicBezTo>
                  <a:cubicBezTo>
                    <a:pt x="1247" y="55"/>
                    <a:pt x="1148" y="1"/>
                    <a:pt x="105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879;p76">
              <a:extLst>
                <a:ext uri="{FF2B5EF4-FFF2-40B4-BE49-F238E27FC236}">
                  <a16:creationId xmlns:a16="http://schemas.microsoft.com/office/drawing/2014/main" id="{4B269147-3F9B-42D2-AFE1-68465169D046}"/>
                </a:ext>
              </a:extLst>
            </p:cNvPr>
            <p:cNvSpPr/>
            <p:nvPr/>
          </p:nvSpPr>
          <p:spPr>
            <a:xfrm>
              <a:off x="914257" y="658116"/>
              <a:ext cx="27927" cy="8965"/>
            </a:xfrm>
            <a:custGeom>
              <a:avLst/>
              <a:gdLst/>
              <a:ahLst/>
              <a:cxnLst/>
              <a:rect l="l" t="t" r="r" b="b"/>
              <a:pathLst>
                <a:path w="2894" h="929" extrusionOk="0">
                  <a:moveTo>
                    <a:pt x="1587" y="1"/>
                  </a:moveTo>
                  <a:cubicBezTo>
                    <a:pt x="1537" y="1"/>
                    <a:pt x="1486" y="3"/>
                    <a:pt x="1435" y="7"/>
                  </a:cubicBezTo>
                  <a:cubicBezTo>
                    <a:pt x="567" y="107"/>
                    <a:pt x="0" y="607"/>
                    <a:pt x="167" y="807"/>
                  </a:cubicBezTo>
                  <a:cubicBezTo>
                    <a:pt x="229" y="900"/>
                    <a:pt x="371" y="929"/>
                    <a:pt x="572" y="929"/>
                  </a:cubicBezTo>
                  <a:cubicBezTo>
                    <a:pt x="803" y="929"/>
                    <a:pt x="1112" y="892"/>
                    <a:pt x="1468" y="874"/>
                  </a:cubicBezTo>
                  <a:cubicBezTo>
                    <a:pt x="2135" y="874"/>
                    <a:pt x="2669" y="841"/>
                    <a:pt x="2769" y="640"/>
                  </a:cubicBezTo>
                  <a:cubicBezTo>
                    <a:pt x="2894" y="453"/>
                    <a:pt x="2344" y="1"/>
                    <a:pt x="15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880;p76">
              <a:extLst>
                <a:ext uri="{FF2B5EF4-FFF2-40B4-BE49-F238E27FC236}">
                  <a16:creationId xmlns:a16="http://schemas.microsoft.com/office/drawing/2014/main" id="{A462E4C9-8FA4-425C-91B1-CAD35090D78F}"/>
                </a:ext>
              </a:extLst>
            </p:cNvPr>
            <p:cNvSpPr/>
            <p:nvPr/>
          </p:nvSpPr>
          <p:spPr>
            <a:xfrm>
              <a:off x="987356" y="660335"/>
              <a:ext cx="20255" cy="8704"/>
            </a:xfrm>
            <a:custGeom>
              <a:avLst/>
              <a:gdLst/>
              <a:ahLst/>
              <a:cxnLst/>
              <a:rect l="l" t="t" r="r" b="b"/>
              <a:pathLst>
                <a:path w="2099" h="902" extrusionOk="0">
                  <a:moveTo>
                    <a:pt x="894" y="1"/>
                  </a:moveTo>
                  <a:cubicBezTo>
                    <a:pt x="378" y="1"/>
                    <a:pt x="0" y="263"/>
                    <a:pt x="31" y="444"/>
                  </a:cubicBezTo>
                  <a:cubicBezTo>
                    <a:pt x="97" y="677"/>
                    <a:pt x="498" y="811"/>
                    <a:pt x="998" y="877"/>
                  </a:cubicBezTo>
                  <a:cubicBezTo>
                    <a:pt x="1119" y="894"/>
                    <a:pt x="1237" y="902"/>
                    <a:pt x="1347" y="902"/>
                  </a:cubicBezTo>
                  <a:cubicBezTo>
                    <a:pt x="1689" y="902"/>
                    <a:pt x="1956" y="821"/>
                    <a:pt x="2032" y="644"/>
                  </a:cubicBezTo>
                  <a:cubicBezTo>
                    <a:pt x="2099" y="410"/>
                    <a:pt x="1698" y="77"/>
                    <a:pt x="1065" y="10"/>
                  </a:cubicBezTo>
                  <a:cubicBezTo>
                    <a:pt x="1006" y="4"/>
                    <a:pt x="950" y="1"/>
                    <a:pt x="8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881;p76">
              <a:extLst>
                <a:ext uri="{FF2B5EF4-FFF2-40B4-BE49-F238E27FC236}">
                  <a16:creationId xmlns:a16="http://schemas.microsoft.com/office/drawing/2014/main" id="{637CB081-621B-4833-90D6-1B3033A1B0E9}"/>
                </a:ext>
              </a:extLst>
            </p:cNvPr>
            <p:cNvSpPr/>
            <p:nvPr/>
          </p:nvSpPr>
          <p:spPr>
            <a:xfrm>
              <a:off x="834741" y="586387"/>
              <a:ext cx="185425" cy="103380"/>
            </a:xfrm>
            <a:custGeom>
              <a:avLst/>
              <a:gdLst/>
              <a:ahLst/>
              <a:cxnLst/>
              <a:rect l="l" t="t" r="r" b="b"/>
              <a:pathLst>
                <a:path w="19215" h="10713" extrusionOk="0">
                  <a:moveTo>
                    <a:pt x="10809" y="1"/>
                  </a:moveTo>
                  <a:lnTo>
                    <a:pt x="5772" y="935"/>
                  </a:lnTo>
                  <a:lnTo>
                    <a:pt x="1202" y="3203"/>
                  </a:lnTo>
                  <a:cubicBezTo>
                    <a:pt x="1202" y="3203"/>
                    <a:pt x="1" y="10542"/>
                    <a:pt x="1902" y="10709"/>
                  </a:cubicBezTo>
                  <a:cubicBezTo>
                    <a:pt x="1935" y="10712"/>
                    <a:pt x="1966" y="10713"/>
                    <a:pt x="1997" y="10713"/>
                  </a:cubicBezTo>
                  <a:cubicBezTo>
                    <a:pt x="3765" y="10713"/>
                    <a:pt x="3604" y="6139"/>
                    <a:pt x="3604" y="6139"/>
                  </a:cubicBezTo>
                  <a:cubicBezTo>
                    <a:pt x="6005" y="5438"/>
                    <a:pt x="6105" y="2936"/>
                    <a:pt x="6739" y="2469"/>
                  </a:cubicBezTo>
                  <a:cubicBezTo>
                    <a:pt x="6891" y="2349"/>
                    <a:pt x="7169" y="2292"/>
                    <a:pt x="7536" y="2292"/>
                  </a:cubicBezTo>
                  <a:cubicBezTo>
                    <a:pt x="8697" y="2292"/>
                    <a:pt x="10752" y="2858"/>
                    <a:pt x="12577" y="3770"/>
                  </a:cubicBezTo>
                  <a:cubicBezTo>
                    <a:pt x="14050" y="4507"/>
                    <a:pt x="15383" y="4727"/>
                    <a:pt x="16451" y="4727"/>
                  </a:cubicBezTo>
                  <a:cubicBezTo>
                    <a:pt x="18044" y="4727"/>
                    <a:pt x="19048" y="4237"/>
                    <a:pt x="19048" y="4237"/>
                  </a:cubicBezTo>
                  <a:lnTo>
                    <a:pt x="19215" y="1669"/>
                  </a:lnTo>
                  <a:lnTo>
                    <a:pt x="15545" y="668"/>
                  </a:lnTo>
                  <a:lnTo>
                    <a:pt x="108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882;p76">
              <a:extLst>
                <a:ext uri="{FF2B5EF4-FFF2-40B4-BE49-F238E27FC236}">
                  <a16:creationId xmlns:a16="http://schemas.microsoft.com/office/drawing/2014/main" id="{36C5023B-8FD5-43F8-82B0-3AEE2CC86FE8}"/>
                </a:ext>
              </a:extLst>
            </p:cNvPr>
            <p:cNvSpPr/>
            <p:nvPr/>
          </p:nvSpPr>
          <p:spPr>
            <a:xfrm>
              <a:off x="719611" y="856080"/>
              <a:ext cx="437145" cy="388885"/>
            </a:xfrm>
            <a:custGeom>
              <a:avLst/>
              <a:gdLst/>
              <a:ahLst/>
              <a:cxnLst/>
              <a:rect l="l" t="t" r="r" b="b"/>
              <a:pathLst>
                <a:path w="45300" h="40299" extrusionOk="0">
                  <a:moveTo>
                    <a:pt x="12783" y="0"/>
                  </a:moveTo>
                  <a:cubicBezTo>
                    <a:pt x="10532" y="0"/>
                    <a:pt x="4008" y="379"/>
                    <a:pt x="0" y="4522"/>
                  </a:cubicBezTo>
                  <a:lnTo>
                    <a:pt x="5338" y="22769"/>
                  </a:lnTo>
                  <a:cubicBezTo>
                    <a:pt x="5338" y="22769"/>
                    <a:pt x="5604" y="28173"/>
                    <a:pt x="6005" y="32576"/>
                  </a:cubicBezTo>
                  <a:lnTo>
                    <a:pt x="6405" y="37379"/>
                  </a:lnTo>
                  <a:cubicBezTo>
                    <a:pt x="10378" y="39338"/>
                    <a:pt x="14661" y="40299"/>
                    <a:pt x="18922" y="40299"/>
                  </a:cubicBezTo>
                  <a:cubicBezTo>
                    <a:pt x="25109" y="40299"/>
                    <a:pt x="31250" y="38274"/>
                    <a:pt x="36326" y="34344"/>
                  </a:cubicBezTo>
                  <a:cubicBezTo>
                    <a:pt x="35492" y="29107"/>
                    <a:pt x="34492" y="23069"/>
                    <a:pt x="34558" y="22769"/>
                  </a:cubicBezTo>
                  <a:cubicBezTo>
                    <a:pt x="34558" y="22735"/>
                    <a:pt x="34558" y="22702"/>
                    <a:pt x="34558" y="22669"/>
                  </a:cubicBezTo>
                  <a:lnTo>
                    <a:pt x="40196" y="17665"/>
                  </a:lnTo>
                  <a:lnTo>
                    <a:pt x="45299" y="12928"/>
                  </a:lnTo>
                  <a:cubicBezTo>
                    <a:pt x="41030" y="8959"/>
                    <a:pt x="36560" y="4856"/>
                    <a:pt x="33424" y="3121"/>
                  </a:cubicBezTo>
                  <a:lnTo>
                    <a:pt x="33424" y="3088"/>
                  </a:lnTo>
                  <a:lnTo>
                    <a:pt x="33124" y="2988"/>
                  </a:lnTo>
                  <a:cubicBezTo>
                    <a:pt x="30522" y="1687"/>
                    <a:pt x="27720" y="820"/>
                    <a:pt x="24851" y="419"/>
                  </a:cubicBezTo>
                  <a:lnTo>
                    <a:pt x="13577" y="19"/>
                  </a:lnTo>
                  <a:cubicBezTo>
                    <a:pt x="13577" y="19"/>
                    <a:pt x="13287" y="0"/>
                    <a:pt x="12783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883;p76">
              <a:extLst>
                <a:ext uri="{FF2B5EF4-FFF2-40B4-BE49-F238E27FC236}">
                  <a16:creationId xmlns:a16="http://schemas.microsoft.com/office/drawing/2014/main" id="{A98F0055-A8B2-44D9-8497-5402768D9C24}"/>
                </a:ext>
              </a:extLst>
            </p:cNvPr>
            <p:cNvSpPr/>
            <p:nvPr/>
          </p:nvSpPr>
          <p:spPr>
            <a:xfrm>
              <a:off x="997624" y="860003"/>
              <a:ext cx="49582" cy="206346"/>
            </a:xfrm>
            <a:custGeom>
              <a:avLst/>
              <a:gdLst/>
              <a:ahLst/>
              <a:cxnLst/>
              <a:rect l="l" t="t" r="r" b="b"/>
              <a:pathLst>
                <a:path w="5138" h="21383" extrusionOk="0">
                  <a:moveTo>
                    <a:pt x="1" y="1"/>
                  </a:moveTo>
                  <a:cubicBezTo>
                    <a:pt x="1" y="67"/>
                    <a:pt x="1" y="167"/>
                    <a:pt x="1" y="234"/>
                  </a:cubicBezTo>
                  <a:lnTo>
                    <a:pt x="201" y="835"/>
                  </a:lnTo>
                  <a:cubicBezTo>
                    <a:pt x="368" y="1402"/>
                    <a:pt x="568" y="2169"/>
                    <a:pt x="835" y="3103"/>
                  </a:cubicBezTo>
                  <a:cubicBezTo>
                    <a:pt x="1402" y="5004"/>
                    <a:pt x="2102" y="7673"/>
                    <a:pt x="2836" y="10608"/>
                  </a:cubicBezTo>
                  <a:cubicBezTo>
                    <a:pt x="3570" y="13577"/>
                    <a:pt x="4137" y="16246"/>
                    <a:pt x="4504" y="18214"/>
                  </a:cubicBezTo>
                  <a:cubicBezTo>
                    <a:pt x="4704" y="19148"/>
                    <a:pt x="4837" y="19948"/>
                    <a:pt x="4971" y="20515"/>
                  </a:cubicBezTo>
                  <a:lnTo>
                    <a:pt x="5071" y="21149"/>
                  </a:lnTo>
                  <a:cubicBezTo>
                    <a:pt x="5104" y="21216"/>
                    <a:pt x="5104" y="21283"/>
                    <a:pt x="5138" y="21383"/>
                  </a:cubicBezTo>
                  <a:cubicBezTo>
                    <a:pt x="5138" y="21283"/>
                    <a:pt x="5138" y="21216"/>
                    <a:pt x="5138" y="21149"/>
                  </a:cubicBezTo>
                  <a:cubicBezTo>
                    <a:pt x="5138" y="20982"/>
                    <a:pt x="5104" y="20749"/>
                    <a:pt x="5071" y="20515"/>
                  </a:cubicBezTo>
                  <a:cubicBezTo>
                    <a:pt x="4971" y="19948"/>
                    <a:pt x="4837" y="19148"/>
                    <a:pt x="4671" y="18180"/>
                  </a:cubicBezTo>
                  <a:cubicBezTo>
                    <a:pt x="4337" y="16212"/>
                    <a:pt x="3803" y="13510"/>
                    <a:pt x="3070" y="10575"/>
                  </a:cubicBezTo>
                  <a:cubicBezTo>
                    <a:pt x="2369" y="7606"/>
                    <a:pt x="1602" y="4971"/>
                    <a:pt x="1035" y="3069"/>
                  </a:cubicBezTo>
                  <a:cubicBezTo>
                    <a:pt x="735" y="2102"/>
                    <a:pt x="501" y="1335"/>
                    <a:pt x="301" y="801"/>
                  </a:cubicBezTo>
                  <a:cubicBezTo>
                    <a:pt x="234" y="568"/>
                    <a:pt x="134" y="368"/>
                    <a:pt x="101" y="201"/>
                  </a:cubicBezTo>
                  <a:cubicBezTo>
                    <a:pt x="67" y="134"/>
                    <a:pt x="34" y="6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884;p76">
              <a:extLst>
                <a:ext uri="{FF2B5EF4-FFF2-40B4-BE49-F238E27FC236}">
                  <a16:creationId xmlns:a16="http://schemas.microsoft.com/office/drawing/2014/main" id="{DE6051B5-0A8B-419E-810C-E0219006CE03}"/>
                </a:ext>
              </a:extLst>
            </p:cNvPr>
            <p:cNvSpPr/>
            <p:nvPr/>
          </p:nvSpPr>
          <p:spPr>
            <a:xfrm>
              <a:off x="1042042" y="958163"/>
              <a:ext cx="94975" cy="76650"/>
            </a:xfrm>
            <a:custGeom>
              <a:avLst/>
              <a:gdLst/>
              <a:ahLst/>
              <a:cxnLst/>
              <a:rect l="l" t="t" r="r" b="b"/>
              <a:pathLst>
                <a:path w="9842" h="7943" extrusionOk="0">
                  <a:moveTo>
                    <a:pt x="9802" y="1"/>
                  </a:moveTo>
                  <a:cubicBezTo>
                    <a:pt x="9659" y="1"/>
                    <a:pt x="7489" y="1711"/>
                    <a:pt x="4838" y="3872"/>
                  </a:cubicBezTo>
                  <a:cubicBezTo>
                    <a:pt x="2136" y="6074"/>
                    <a:pt x="1" y="7908"/>
                    <a:pt x="34" y="7942"/>
                  </a:cubicBezTo>
                  <a:cubicBezTo>
                    <a:pt x="35" y="7942"/>
                    <a:pt x="35" y="7942"/>
                    <a:pt x="36" y="7942"/>
                  </a:cubicBezTo>
                  <a:cubicBezTo>
                    <a:pt x="109" y="7942"/>
                    <a:pt x="2295" y="6220"/>
                    <a:pt x="4971" y="4039"/>
                  </a:cubicBezTo>
                  <a:cubicBezTo>
                    <a:pt x="7673" y="1837"/>
                    <a:pt x="9841" y="36"/>
                    <a:pt x="9808" y="3"/>
                  </a:cubicBezTo>
                  <a:cubicBezTo>
                    <a:pt x="9807" y="1"/>
                    <a:pt x="9805" y="1"/>
                    <a:pt x="98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885;p76">
              <a:extLst>
                <a:ext uri="{FF2B5EF4-FFF2-40B4-BE49-F238E27FC236}">
                  <a16:creationId xmlns:a16="http://schemas.microsoft.com/office/drawing/2014/main" id="{2F9CFA2F-9BA1-4DA4-BBCC-7B0FEF5658FB}"/>
                </a:ext>
              </a:extLst>
            </p:cNvPr>
            <p:cNvSpPr/>
            <p:nvPr/>
          </p:nvSpPr>
          <p:spPr>
            <a:xfrm>
              <a:off x="734313" y="958182"/>
              <a:ext cx="47652" cy="148079"/>
            </a:xfrm>
            <a:custGeom>
              <a:avLst/>
              <a:gdLst/>
              <a:ahLst/>
              <a:cxnLst/>
              <a:rect l="l" t="t" r="r" b="b"/>
              <a:pathLst>
                <a:path w="4938" h="15345" extrusionOk="0">
                  <a:moveTo>
                    <a:pt x="4437" y="1"/>
                  </a:moveTo>
                  <a:lnTo>
                    <a:pt x="1" y="14511"/>
                  </a:lnTo>
                  <a:lnTo>
                    <a:pt x="1668" y="15345"/>
                  </a:lnTo>
                  <a:lnTo>
                    <a:pt x="3270" y="11242"/>
                  </a:lnTo>
                  <a:cubicBezTo>
                    <a:pt x="3270" y="11242"/>
                    <a:pt x="4937" y="2669"/>
                    <a:pt x="44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886;p76">
              <a:extLst>
                <a:ext uri="{FF2B5EF4-FFF2-40B4-BE49-F238E27FC236}">
                  <a16:creationId xmlns:a16="http://schemas.microsoft.com/office/drawing/2014/main" id="{72639CD2-7068-4C58-AFE9-65439272BBA9}"/>
                </a:ext>
              </a:extLst>
            </p:cNvPr>
            <p:cNvSpPr/>
            <p:nvPr/>
          </p:nvSpPr>
          <p:spPr>
            <a:xfrm>
              <a:off x="932602" y="850672"/>
              <a:ext cx="83135" cy="49910"/>
            </a:xfrm>
            <a:custGeom>
              <a:avLst/>
              <a:gdLst/>
              <a:ahLst/>
              <a:cxnLst/>
              <a:rect l="l" t="t" r="r" b="b"/>
              <a:pathLst>
                <a:path w="8615" h="5172" extrusionOk="0">
                  <a:moveTo>
                    <a:pt x="1969" y="0"/>
                  </a:moveTo>
                  <a:lnTo>
                    <a:pt x="1" y="5171"/>
                  </a:lnTo>
                  <a:cubicBezTo>
                    <a:pt x="30" y="5171"/>
                    <a:pt x="59" y="5172"/>
                    <a:pt x="89" y="5172"/>
                  </a:cubicBezTo>
                  <a:cubicBezTo>
                    <a:pt x="2799" y="5172"/>
                    <a:pt x="8614" y="2221"/>
                    <a:pt x="6272" y="968"/>
                  </a:cubicBezTo>
                  <a:cubicBezTo>
                    <a:pt x="5471" y="567"/>
                    <a:pt x="1969" y="0"/>
                    <a:pt x="1969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887;p76">
              <a:extLst>
                <a:ext uri="{FF2B5EF4-FFF2-40B4-BE49-F238E27FC236}">
                  <a16:creationId xmlns:a16="http://schemas.microsoft.com/office/drawing/2014/main" id="{CBE5ACFD-E90A-4106-B77C-F8746BA2CD42}"/>
                </a:ext>
              </a:extLst>
            </p:cNvPr>
            <p:cNvSpPr/>
            <p:nvPr/>
          </p:nvSpPr>
          <p:spPr>
            <a:xfrm>
              <a:off x="838611" y="813654"/>
              <a:ext cx="126830" cy="116852"/>
            </a:xfrm>
            <a:custGeom>
              <a:avLst/>
              <a:gdLst/>
              <a:ahLst/>
              <a:cxnLst/>
              <a:rect l="l" t="t" r="r" b="b"/>
              <a:pathLst>
                <a:path w="13143" h="12109" extrusionOk="0">
                  <a:moveTo>
                    <a:pt x="0" y="0"/>
                  </a:moveTo>
                  <a:lnTo>
                    <a:pt x="0" y="3836"/>
                  </a:lnTo>
                  <a:lnTo>
                    <a:pt x="0" y="4170"/>
                  </a:lnTo>
                  <a:lnTo>
                    <a:pt x="467" y="9007"/>
                  </a:lnTo>
                  <a:lnTo>
                    <a:pt x="4070" y="12109"/>
                  </a:lnTo>
                  <a:lnTo>
                    <a:pt x="8640" y="12109"/>
                  </a:lnTo>
                  <a:lnTo>
                    <a:pt x="13143" y="8206"/>
                  </a:lnTo>
                  <a:lnTo>
                    <a:pt x="12576" y="1234"/>
                  </a:lnTo>
                  <a:cubicBezTo>
                    <a:pt x="8740" y="1468"/>
                    <a:pt x="7772" y="6438"/>
                    <a:pt x="7772" y="6438"/>
                  </a:cubicBezTo>
                  <a:cubicBezTo>
                    <a:pt x="7506" y="193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888;p76">
              <a:extLst>
                <a:ext uri="{FF2B5EF4-FFF2-40B4-BE49-F238E27FC236}">
                  <a16:creationId xmlns:a16="http://schemas.microsoft.com/office/drawing/2014/main" id="{C784A933-650E-43C4-8EF8-0FE24337BBA9}"/>
                </a:ext>
              </a:extLst>
            </p:cNvPr>
            <p:cNvSpPr/>
            <p:nvPr/>
          </p:nvSpPr>
          <p:spPr>
            <a:xfrm>
              <a:off x="912964" y="882218"/>
              <a:ext cx="19001" cy="201193"/>
            </a:xfrm>
            <a:custGeom>
              <a:avLst/>
              <a:gdLst/>
              <a:ahLst/>
              <a:cxnLst/>
              <a:rect l="l" t="t" r="r" b="b"/>
              <a:pathLst>
                <a:path w="1969" h="20849" extrusionOk="0">
                  <a:moveTo>
                    <a:pt x="1" y="0"/>
                  </a:moveTo>
                  <a:cubicBezTo>
                    <a:pt x="1" y="67"/>
                    <a:pt x="1" y="134"/>
                    <a:pt x="34" y="200"/>
                  </a:cubicBezTo>
                  <a:cubicBezTo>
                    <a:pt x="67" y="367"/>
                    <a:pt x="101" y="567"/>
                    <a:pt x="134" y="801"/>
                  </a:cubicBezTo>
                  <a:cubicBezTo>
                    <a:pt x="268" y="1368"/>
                    <a:pt x="401" y="2102"/>
                    <a:pt x="568" y="3036"/>
                  </a:cubicBezTo>
                  <a:cubicBezTo>
                    <a:pt x="901" y="4904"/>
                    <a:pt x="1268" y="7506"/>
                    <a:pt x="1502" y="10374"/>
                  </a:cubicBezTo>
                  <a:cubicBezTo>
                    <a:pt x="1735" y="13276"/>
                    <a:pt x="1769" y="15878"/>
                    <a:pt x="1769" y="17780"/>
                  </a:cubicBezTo>
                  <a:cubicBezTo>
                    <a:pt x="1769" y="18714"/>
                    <a:pt x="1769" y="19514"/>
                    <a:pt x="1769" y="20015"/>
                  </a:cubicBezTo>
                  <a:lnTo>
                    <a:pt x="1769" y="20648"/>
                  </a:lnTo>
                  <a:cubicBezTo>
                    <a:pt x="1802" y="20482"/>
                    <a:pt x="1835" y="20281"/>
                    <a:pt x="1835" y="20048"/>
                  </a:cubicBezTo>
                  <a:cubicBezTo>
                    <a:pt x="1869" y="19514"/>
                    <a:pt x="1902" y="18747"/>
                    <a:pt x="1935" y="17780"/>
                  </a:cubicBezTo>
                  <a:cubicBezTo>
                    <a:pt x="1969" y="15311"/>
                    <a:pt x="1902" y="12809"/>
                    <a:pt x="1702" y="10374"/>
                  </a:cubicBezTo>
                  <a:cubicBezTo>
                    <a:pt x="1502" y="7873"/>
                    <a:pt x="1168" y="5437"/>
                    <a:pt x="701" y="3002"/>
                  </a:cubicBezTo>
                  <a:cubicBezTo>
                    <a:pt x="501" y="2035"/>
                    <a:pt x="368" y="1301"/>
                    <a:pt x="234" y="801"/>
                  </a:cubicBezTo>
                  <a:cubicBezTo>
                    <a:pt x="168" y="567"/>
                    <a:pt x="101" y="367"/>
                    <a:pt x="67" y="200"/>
                  </a:cubicBezTo>
                  <a:cubicBezTo>
                    <a:pt x="67" y="134"/>
                    <a:pt x="34" y="67"/>
                    <a:pt x="1" y="0"/>
                  </a:cubicBezTo>
                  <a:close/>
                  <a:moveTo>
                    <a:pt x="1769" y="20648"/>
                  </a:moveTo>
                  <a:cubicBezTo>
                    <a:pt x="1735" y="20715"/>
                    <a:pt x="1735" y="20782"/>
                    <a:pt x="1769" y="20849"/>
                  </a:cubicBezTo>
                  <a:cubicBezTo>
                    <a:pt x="1769" y="20782"/>
                    <a:pt x="1769" y="20715"/>
                    <a:pt x="1769" y="2064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889;p76">
              <a:extLst>
                <a:ext uri="{FF2B5EF4-FFF2-40B4-BE49-F238E27FC236}">
                  <a16:creationId xmlns:a16="http://schemas.microsoft.com/office/drawing/2014/main" id="{4B36E304-30F5-4AE3-B11A-37FA2A49670B}"/>
                </a:ext>
              </a:extLst>
            </p:cNvPr>
            <p:cNvSpPr/>
            <p:nvPr/>
          </p:nvSpPr>
          <p:spPr>
            <a:xfrm>
              <a:off x="835716" y="843907"/>
              <a:ext cx="74681" cy="70503"/>
            </a:xfrm>
            <a:custGeom>
              <a:avLst/>
              <a:gdLst/>
              <a:ahLst/>
              <a:cxnLst/>
              <a:rect l="l" t="t" r="r" b="b"/>
              <a:pathLst>
                <a:path w="7739" h="7306" extrusionOk="0">
                  <a:moveTo>
                    <a:pt x="334" y="1"/>
                  </a:moveTo>
                  <a:lnTo>
                    <a:pt x="334" y="1"/>
                  </a:lnTo>
                  <a:cubicBezTo>
                    <a:pt x="267" y="201"/>
                    <a:pt x="234" y="401"/>
                    <a:pt x="200" y="601"/>
                  </a:cubicBezTo>
                  <a:cubicBezTo>
                    <a:pt x="67" y="1135"/>
                    <a:pt x="0" y="1702"/>
                    <a:pt x="33" y="2269"/>
                  </a:cubicBezTo>
                  <a:cubicBezTo>
                    <a:pt x="33" y="2669"/>
                    <a:pt x="133" y="3036"/>
                    <a:pt x="300" y="3403"/>
                  </a:cubicBezTo>
                  <a:cubicBezTo>
                    <a:pt x="467" y="3837"/>
                    <a:pt x="767" y="4204"/>
                    <a:pt x="1134" y="4504"/>
                  </a:cubicBezTo>
                  <a:cubicBezTo>
                    <a:pt x="1901" y="5138"/>
                    <a:pt x="2702" y="5772"/>
                    <a:pt x="3536" y="6339"/>
                  </a:cubicBezTo>
                  <a:cubicBezTo>
                    <a:pt x="4003" y="6639"/>
                    <a:pt x="4470" y="6939"/>
                    <a:pt x="4937" y="7206"/>
                  </a:cubicBezTo>
                  <a:lnTo>
                    <a:pt x="5037" y="7306"/>
                  </a:lnTo>
                  <a:lnTo>
                    <a:pt x="5070" y="7139"/>
                  </a:lnTo>
                  <a:cubicBezTo>
                    <a:pt x="5404" y="5705"/>
                    <a:pt x="5904" y="4304"/>
                    <a:pt x="6505" y="2970"/>
                  </a:cubicBezTo>
                  <a:cubicBezTo>
                    <a:pt x="6605" y="2736"/>
                    <a:pt x="6738" y="2536"/>
                    <a:pt x="6872" y="2336"/>
                  </a:cubicBezTo>
                  <a:cubicBezTo>
                    <a:pt x="6972" y="2202"/>
                    <a:pt x="7105" y="2069"/>
                    <a:pt x="7272" y="2036"/>
                  </a:cubicBezTo>
                  <a:cubicBezTo>
                    <a:pt x="7370" y="1996"/>
                    <a:pt x="7456" y="1980"/>
                    <a:pt x="7544" y="1980"/>
                  </a:cubicBezTo>
                  <a:cubicBezTo>
                    <a:pt x="7606" y="1980"/>
                    <a:pt x="7670" y="1988"/>
                    <a:pt x="7739" y="2002"/>
                  </a:cubicBezTo>
                  <a:cubicBezTo>
                    <a:pt x="7739" y="2002"/>
                    <a:pt x="7651" y="1932"/>
                    <a:pt x="7474" y="1932"/>
                  </a:cubicBezTo>
                  <a:cubicBezTo>
                    <a:pt x="7408" y="1932"/>
                    <a:pt x="7329" y="1942"/>
                    <a:pt x="7239" y="1969"/>
                  </a:cubicBezTo>
                  <a:cubicBezTo>
                    <a:pt x="7072" y="2036"/>
                    <a:pt x="6905" y="2136"/>
                    <a:pt x="6772" y="2302"/>
                  </a:cubicBezTo>
                  <a:cubicBezTo>
                    <a:pt x="6605" y="2503"/>
                    <a:pt x="6471" y="2703"/>
                    <a:pt x="6371" y="2936"/>
                  </a:cubicBezTo>
                  <a:cubicBezTo>
                    <a:pt x="5726" y="4226"/>
                    <a:pt x="5237" y="5579"/>
                    <a:pt x="4904" y="6963"/>
                  </a:cubicBezTo>
                  <a:lnTo>
                    <a:pt x="4904" y="6963"/>
                  </a:lnTo>
                  <a:cubicBezTo>
                    <a:pt x="4482" y="6721"/>
                    <a:pt x="4062" y="6474"/>
                    <a:pt x="3669" y="6172"/>
                  </a:cubicBezTo>
                  <a:cubicBezTo>
                    <a:pt x="2835" y="5605"/>
                    <a:pt x="2001" y="5004"/>
                    <a:pt x="1234" y="4371"/>
                  </a:cubicBezTo>
                  <a:cubicBezTo>
                    <a:pt x="901" y="4104"/>
                    <a:pt x="634" y="3737"/>
                    <a:pt x="434" y="3370"/>
                  </a:cubicBezTo>
                  <a:cubicBezTo>
                    <a:pt x="300" y="3003"/>
                    <a:pt x="200" y="2636"/>
                    <a:pt x="200" y="2269"/>
                  </a:cubicBezTo>
                  <a:cubicBezTo>
                    <a:pt x="167" y="1702"/>
                    <a:pt x="200" y="1168"/>
                    <a:pt x="267" y="601"/>
                  </a:cubicBezTo>
                  <a:cubicBezTo>
                    <a:pt x="300" y="401"/>
                    <a:pt x="334" y="201"/>
                    <a:pt x="3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890;p76">
              <a:extLst>
                <a:ext uri="{FF2B5EF4-FFF2-40B4-BE49-F238E27FC236}">
                  <a16:creationId xmlns:a16="http://schemas.microsoft.com/office/drawing/2014/main" id="{1D7873DC-D1A3-4B42-B818-48703FD953B5}"/>
                </a:ext>
              </a:extLst>
            </p:cNvPr>
            <p:cNvSpPr/>
            <p:nvPr/>
          </p:nvSpPr>
          <p:spPr>
            <a:xfrm>
              <a:off x="919082" y="825563"/>
              <a:ext cx="47005" cy="84988"/>
            </a:xfrm>
            <a:custGeom>
              <a:avLst/>
              <a:gdLst/>
              <a:ahLst/>
              <a:cxnLst/>
              <a:rect l="l" t="t" r="r" b="b"/>
              <a:pathLst>
                <a:path w="4871" h="8807" extrusionOk="0">
                  <a:moveTo>
                    <a:pt x="4237" y="0"/>
                  </a:moveTo>
                  <a:cubicBezTo>
                    <a:pt x="4237" y="201"/>
                    <a:pt x="4237" y="367"/>
                    <a:pt x="4237" y="567"/>
                  </a:cubicBezTo>
                  <a:cubicBezTo>
                    <a:pt x="4237" y="968"/>
                    <a:pt x="4237" y="1535"/>
                    <a:pt x="4304" y="2235"/>
                  </a:cubicBezTo>
                  <a:cubicBezTo>
                    <a:pt x="4337" y="2902"/>
                    <a:pt x="4404" y="3736"/>
                    <a:pt x="4537" y="4670"/>
                  </a:cubicBezTo>
                  <a:cubicBezTo>
                    <a:pt x="4637" y="5104"/>
                    <a:pt x="4671" y="5571"/>
                    <a:pt x="4604" y="6038"/>
                  </a:cubicBezTo>
                  <a:cubicBezTo>
                    <a:pt x="4437" y="6505"/>
                    <a:pt x="4103" y="6905"/>
                    <a:pt x="3703" y="7172"/>
                  </a:cubicBezTo>
                  <a:cubicBezTo>
                    <a:pt x="3163" y="7503"/>
                    <a:pt x="2649" y="7887"/>
                    <a:pt x="2187" y="8326"/>
                  </a:cubicBezTo>
                  <a:lnTo>
                    <a:pt x="2187" y="8326"/>
                  </a:lnTo>
                  <a:cubicBezTo>
                    <a:pt x="2065" y="7055"/>
                    <a:pt x="1670" y="5820"/>
                    <a:pt x="1001" y="4737"/>
                  </a:cubicBezTo>
                  <a:cubicBezTo>
                    <a:pt x="801" y="4404"/>
                    <a:pt x="568" y="4070"/>
                    <a:pt x="334" y="3770"/>
                  </a:cubicBezTo>
                  <a:cubicBezTo>
                    <a:pt x="234" y="3670"/>
                    <a:pt x="134" y="3570"/>
                    <a:pt x="34" y="3470"/>
                  </a:cubicBezTo>
                  <a:lnTo>
                    <a:pt x="34" y="3470"/>
                  </a:lnTo>
                  <a:cubicBezTo>
                    <a:pt x="1" y="3503"/>
                    <a:pt x="401" y="3937"/>
                    <a:pt x="868" y="4804"/>
                  </a:cubicBezTo>
                  <a:cubicBezTo>
                    <a:pt x="1502" y="5938"/>
                    <a:pt x="1902" y="7206"/>
                    <a:pt x="2002" y="8540"/>
                  </a:cubicBezTo>
                  <a:lnTo>
                    <a:pt x="2002" y="8807"/>
                  </a:lnTo>
                  <a:lnTo>
                    <a:pt x="2135" y="8607"/>
                  </a:lnTo>
                  <a:cubicBezTo>
                    <a:pt x="2669" y="8140"/>
                    <a:pt x="3236" y="7706"/>
                    <a:pt x="3803" y="7339"/>
                  </a:cubicBezTo>
                  <a:cubicBezTo>
                    <a:pt x="4270" y="7039"/>
                    <a:pt x="4604" y="6605"/>
                    <a:pt x="4804" y="6105"/>
                  </a:cubicBezTo>
                  <a:cubicBezTo>
                    <a:pt x="4871" y="5604"/>
                    <a:pt x="4837" y="5104"/>
                    <a:pt x="4704" y="4637"/>
                  </a:cubicBezTo>
                  <a:cubicBezTo>
                    <a:pt x="4570" y="3736"/>
                    <a:pt x="4470" y="2902"/>
                    <a:pt x="4437" y="2235"/>
                  </a:cubicBezTo>
                  <a:cubicBezTo>
                    <a:pt x="4370" y="1568"/>
                    <a:pt x="4337" y="1001"/>
                    <a:pt x="4304" y="601"/>
                  </a:cubicBezTo>
                  <a:cubicBezTo>
                    <a:pt x="4304" y="401"/>
                    <a:pt x="4304" y="201"/>
                    <a:pt x="42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891;p76">
              <a:extLst>
                <a:ext uri="{FF2B5EF4-FFF2-40B4-BE49-F238E27FC236}">
                  <a16:creationId xmlns:a16="http://schemas.microsoft.com/office/drawing/2014/main" id="{3541F67C-635F-4D04-BE05-4AE990679DA2}"/>
                </a:ext>
              </a:extLst>
            </p:cNvPr>
            <p:cNvSpPr/>
            <p:nvPr/>
          </p:nvSpPr>
          <p:spPr>
            <a:xfrm>
              <a:off x="1083576" y="834894"/>
              <a:ext cx="124582" cy="154525"/>
            </a:xfrm>
            <a:custGeom>
              <a:avLst/>
              <a:gdLst/>
              <a:ahLst/>
              <a:cxnLst/>
              <a:rect l="l" t="t" r="r" b="b"/>
              <a:pathLst>
                <a:path w="12910" h="16013" extrusionOk="0">
                  <a:moveTo>
                    <a:pt x="11375" y="1"/>
                  </a:moveTo>
                  <a:cubicBezTo>
                    <a:pt x="11041" y="368"/>
                    <a:pt x="0" y="15145"/>
                    <a:pt x="0" y="15145"/>
                  </a:cubicBezTo>
                  <a:lnTo>
                    <a:pt x="1568" y="16012"/>
                  </a:lnTo>
                  <a:lnTo>
                    <a:pt x="12909" y="1402"/>
                  </a:lnTo>
                  <a:lnTo>
                    <a:pt x="113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892;p76">
              <a:extLst>
                <a:ext uri="{FF2B5EF4-FFF2-40B4-BE49-F238E27FC236}">
                  <a16:creationId xmlns:a16="http://schemas.microsoft.com/office/drawing/2014/main" id="{07196BB2-BF71-44E2-BC56-917D4725ADD6}"/>
                </a:ext>
              </a:extLst>
            </p:cNvPr>
            <p:cNvSpPr/>
            <p:nvPr/>
          </p:nvSpPr>
          <p:spPr>
            <a:xfrm>
              <a:off x="696649" y="902232"/>
              <a:ext cx="478032" cy="345373"/>
            </a:xfrm>
            <a:custGeom>
              <a:avLst/>
              <a:gdLst/>
              <a:ahLst/>
              <a:cxnLst/>
              <a:rect l="l" t="t" r="r" b="b"/>
              <a:pathLst>
                <a:path w="49537" h="35790" extrusionOk="0">
                  <a:moveTo>
                    <a:pt x="42108" y="1"/>
                  </a:moveTo>
                  <a:cubicBezTo>
                    <a:pt x="40835" y="1"/>
                    <a:pt x="39696" y="5298"/>
                    <a:pt x="39696" y="5298"/>
                  </a:cubicBezTo>
                  <a:cubicBezTo>
                    <a:pt x="38828" y="6499"/>
                    <a:pt x="38395" y="7066"/>
                    <a:pt x="38195" y="7366"/>
                  </a:cubicBezTo>
                  <a:cubicBezTo>
                    <a:pt x="36729" y="8636"/>
                    <a:pt x="21527" y="21767"/>
                    <a:pt x="19536" y="21767"/>
                  </a:cubicBezTo>
                  <a:cubicBezTo>
                    <a:pt x="19487" y="21767"/>
                    <a:pt x="19447" y="21759"/>
                    <a:pt x="19415" y="21743"/>
                  </a:cubicBezTo>
                  <a:cubicBezTo>
                    <a:pt x="18714" y="21443"/>
                    <a:pt x="7072" y="4698"/>
                    <a:pt x="7072" y="4698"/>
                  </a:cubicBezTo>
                  <a:lnTo>
                    <a:pt x="5271" y="5999"/>
                  </a:lnTo>
                  <a:cubicBezTo>
                    <a:pt x="1202" y="9001"/>
                    <a:pt x="1" y="14538"/>
                    <a:pt x="2436" y="18941"/>
                  </a:cubicBezTo>
                  <a:cubicBezTo>
                    <a:pt x="6464" y="26173"/>
                    <a:pt x="12486" y="35790"/>
                    <a:pt x="15940" y="35790"/>
                  </a:cubicBezTo>
                  <a:cubicBezTo>
                    <a:pt x="15976" y="35790"/>
                    <a:pt x="16011" y="35789"/>
                    <a:pt x="16046" y="35787"/>
                  </a:cubicBezTo>
                  <a:cubicBezTo>
                    <a:pt x="27954" y="35153"/>
                    <a:pt x="45333" y="13571"/>
                    <a:pt x="45333" y="13571"/>
                  </a:cubicBezTo>
                  <a:cubicBezTo>
                    <a:pt x="45333" y="13571"/>
                    <a:pt x="49203" y="8701"/>
                    <a:pt x="49436" y="4631"/>
                  </a:cubicBezTo>
                  <a:cubicBezTo>
                    <a:pt x="49536" y="3330"/>
                    <a:pt x="48435" y="261"/>
                    <a:pt x="48435" y="261"/>
                  </a:cubicBezTo>
                  <a:lnTo>
                    <a:pt x="47401" y="1629"/>
                  </a:lnTo>
                  <a:cubicBezTo>
                    <a:pt x="47291" y="2015"/>
                    <a:pt x="44559" y="5639"/>
                    <a:pt x="43106" y="5639"/>
                  </a:cubicBezTo>
                  <a:cubicBezTo>
                    <a:pt x="42802" y="5639"/>
                    <a:pt x="42554" y="5480"/>
                    <a:pt x="42398" y="5098"/>
                  </a:cubicBezTo>
                  <a:cubicBezTo>
                    <a:pt x="41530" y="2930"/>
                    <a:pt x="43632" y="461"/>
                    <a:pt x="42264" y="28"/>
                  </a:cubicBezTo>
                  <a:cubicBezTo>
                    <a:pt x="42212" y="10"/>
                    <a:pt x="42160" y="1"/>
                    <a:pt x="4210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893;p76">
              <a:extLst>
                <a:ext uri="{FF2B5EF4-FFF2-40B4-BE49-F238E27FC236}">
                  <a16:creationId xmlns:a16="http://schemas.microsoft.com/office/drawing/2014/main" id="{E197E227-D592-4434-ACE4-67A1C6B7D061}"/>
                </a:ext>
              </a:extLst>
            </p:cNvPr>
            <p:cNvSpPr/>
            <p:nvPr/>
          </p:nvSpPr>
          <p:spPr>
            <a:xfrm>
              <a:off x="1155034" y="924388"/>
              <a:ext cx="14494" cy="29297"/>
            </a:xfrm>
            <a:custGeom>
              <a:avLst/>
              <a:gdLst/>
              <a:ahLst/>
              <a:cxnLst/>
              <a:rect l="l" t="t" r="r" b="b"/>
              <a:pathLst>
                <a:path w="1502" h="3036" extrusionOk="0">
                  <a:moveTo>
                    <a:pt x="1501" y="0"/>
                  </a:moveTo>
                  <a:cubicBezTo>
                    <a:pt x="1468" y="0"/>
                    <a:pt x="1168" y="701"/>
                    <a:pt x="768" y="1534"/>
                  </a:cubicBezTo>
                  <a:cubicBezTo>
                    <a:pt x="367" y="2368"/>
                    <a:pt x="0" y="3002"/>
                    <a:pt x="0" y="3036"/>
                  </a:cubicBezTo>
                  <a:cubicBezTo>
                    <a:pt x="367" y="2602"/>
                    <a:pt x="667" y="2102"/>
                    <a:pt x="901" y="1601"/>
                  </a:cubicBezTo>
                  <a:cubicBezTo>
                    <a:pt x="1168" y="1101"/>
                    <a:pt x="1368" y="567"/>
                    <a:pt x="150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894;p76">
              <a:extLst>
                <a:ext uri="{FF2B5EF4-FFF2-40B4-BE49-F238E27FC236}">
                  <a16:creationId xmlns:a16="http://schemas.microsoft.com/office/drawing/2014/main" id="{7A9C105D-4687-4BA5-AE78-6D63D2556B85}"/>
                </a:ext>
              </a:extLst>
            </p:cNvPr>
            <p:cNvSpPr/>
            <p:nvPr/>
          </p:nvSpPr>
          <p:spPr>
            <a:xfrm>
              <a:off x="625510" y="868698"/>
              <a:ext cx="228560" cy="245293"/>
            </a:xfrm>
            <a:custGeom>
              <a:avLst/>
              <a:gdLst/>
              <a:ahLst/>
              <a:cxnLst/>
              <a:rect l="l" t="t" r="r" b="b"/>
              <a:pathLst>
                <a:path w="23685" h="25419" extrusionOk="0">
                  <a:moveTo>
                    <a:pt x="12476" y="0"/>
                  </a:moveTo>
                  <a:cubicBezTo>
                    <a:pt x="12476" y="0"/>
                    <a:pt x="1" y="4437"/>
                    <a:pt x="9274" y="25418"/>
                  </a:cubicBezTo>
                  <a:lnTo>
                    <a:pt x="23684" y="16712"/>
                  </a:lnTo>
                  <a:lnTo>
                    <a:pt x="21616" y="11809"/>
                  </a:lnTo>
                  <a:lnTo>
                    <a:pt x="1247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895;p76">
              <a:extLst>
                <a:ext uri="{FF2B5EF4-FFF2-40B4-BE49-F238E27FC236}">
                  <a16:creationId xmlns:a16="http://schemas.microsoft.com/office/drawing/2014/main" id="{AC91086E-1250-4C99-9F52-A9474D39301F}"/>
                </a:ext>
              </a:extLst>
            </p:cNvPr>
            <p:cNvSpPr/>
            <p:nvPr/>
          </p:nvSpPr>
          <p:spPr>
            <a:xfrm>
              <a:off x="715004" y="872240"/>
              <a:ext cx="140350" cy="241752"/>
            </a:xfrm>
            <a:custGeom>
              <a:avLst/>
              <a:gdLst/>
              <a:ahLst/>
              <a:cxnLst/>
              <a:rect l="l" t="t" r="r" b="b"/>
              <a:pathLst>
                <a:path w="14544" h="25052" extrusionOk="0">
                  <a:moveTo>
                    <a:pt x="2268" y="0"/>
                  </a:moveTo>
                  <a:cubicBezTo>
                    <a:pt x="2769" y="34"/>
                    <a:pt x="3269" y="100"/>
                    <a:pt x="3769" y="200"/>
                  </a:cubicBezTo>
                  <a:cubicBezTo>
                    <a:pt x="4303" y="367"/>
                    <a:pt x="4837" y="634"/>
                    <a:pt x="5304" y="934"/>
                  </a:cubicBezTo>
                  <a:cubicBezTo>
                    <a:pt x="5938" y="1368"/>
                    <a:pt x="6538" y="1868"/>
                    <a:pt x="7072" y="2435"/>
                  </a:cubicBezTo>
                  <a:cubicBezTo>
                    <a:pt x="8406" y="3970"/>
                    <a:pt x="9540" y="5671"/>
                    <a:pt x="10408" y="7472"/>
                  </a:cubicBezTo>
                  <a:cubicBezTo>
                    <a:pt x="11442" y="9507"/>
                    <a:pt x="12409" y="11842"/>
                    <a:pt x="13410" y="14277"/>
                  </a:cubicBezTo>
                  <a:lnTo>
                    <a:pt x="14277" y="16333"/>
                  </a:lnTo>
                  <a:lnTo>
                    <a:pt x="14277" y="16333"/>
                  </a:lnTo>
                  <a:cubicBezTo>
                    <a:pt x="10149" y="18581"/>
                    <a:pt x="6551" y="20728"/>
                    <a:pt x="4036" y="22316"/>
                  </a:cubicBezTo>
                  <a:cubicBezTo>
                    <a:pt x="2769" y="23150"/>
                    <a:pt x="1735" y="23817"/>
                    <a:pt x="1068" y="24284"/>
                  </a:cubicBezTo>
                  <a:cubicBezTo>
                    <a:pt x="734" y="24551"/>
                    <a:pt x="467" y="24718"/>
                    <a:pt x="267" y="24851"/>
                  </a:cubicBezTo>
                  <a:cubicBezTo>
                    <a:pt x="167" y="24918"/>
                    <a:pt x="100" y="24985"/>
                    <a:pt x="0" y="25051"/>
                  </a:cubicBezTo>
                  <a:cubicBezTo>
                    <a:pt x="100" y="25018"/>
                    <a:pt x="200" y="24951"/>
                    <a:pt x="300" y="24885"/>
                  </a:cubicBezTo>
                  <a:lnTo>
                    <a:pt x="1101" y="24351"/>
                  </a:lnTo>
                  <a:cubicBezTo>
                    <a:pt x="1801" y="23917"/>
                    <a:pt x="2835" y="23250"/>
                    <a:pt x="4103" y="22450"/>
                  </a:cubicBezTo>
                  <a:cubicBezTo>
                    <a:pt x="6672" y="20848"/>
                    <a:pt x="10307" y="18747"/>
                    <a:pt x="14477" y="16479"/>
                  </a:cubicBezTo>
                  <a:lnTo>
                    <a:pt x="14544" y="16412"/>
                  </a:lnTo>
                  <a:lnTo>
                    <a:pt x="14510" y="16312"/>
                  </a:lnTo>
                  <a:lnTo>
                    <a:pt x="13643" y="14177"/>
                  </a:lnTo>
                  <a:cubicBezTo>
                    <a:pt x="12609" y="11742"/>
                    <a:pt x="11642" y="9440"/>
                    <a:pt x="10574" y="7405"/>
                  </a:cubicBezTo>
                  <a:cubicBezTo>
                    <a:pt x="9707" y="5537"/>
                    <a:pt x="8540" y="3836"/>
                    <a:pt x="7205" y="2302"/>
                  </a:cubicBezTo>
                  <a:cubicBezTo>
                    <a:pt x="6672" y="1735"/>
                    <a:pt x="6038" y="1234"/>
                    <a:pt x="5371" y="834"/>
                  </a:cubicBezTo>
                  <a:cubicBezTo>
                    <a:pt x="4870" y="534"/>
                    <a:pt x="4337" y="300"/>
                    <a:pt x="3769" y="134"/>
                  </a:cubicBezTo>
                  <a:cubicBezTo>
                    <a:pt x="3403" y="34"/>
                    <a:pt x="3036" y="0"/>
                    <a:pt x="2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3783;p52">
            <a:extLst>
              <a:ext uri="{FF2B5EF4-FFF2-40B4-BE49-F238E27FC236}">
                <a16:creationId xmlns:a16="http://schemas.microsoft.com/office/drawing/2014/main" id="{F531E187-8B41-4C48-8657-79D4632746E2}"/>
              </a:ext>
            </a:extLst>
          </p:cNvPr>
          <p:cNvSpPr txBox="1">
            <a:spLocks/>
          </p:cNvSpPr>
          <p:nvPr/>
        </p:nvSpPr>
        <p:spPr>
          <a:xfrm>
            <a:off x="2512182" y="2920674"/>
            <a:ext cx="1957500" cy="13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財金三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林姝延</a:t>
            </a:r>
            <a:endParaRPr 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5" name="Google Shape;3783;p52">
            <a:extLst>
              <a:ext uri="{FF2B5EF4-FFF2-40B4-BE49-F238E27FC236}">
                <a16:creationId xmlns:a16="http://schemas.microsoft.com/office/drawing/2014/main" id="{146372E9-FCF2-4B80-BAA7-D57B8B251D63}"/>
              </a:ext>
            </a:extLst>
          </p:cNvPr>
          <p:cNvSpPr txBox="1">
            <a:spLocks/>
          </p:cNvSpPr>
          <p:nvPr/>
        </p:nvSpPr>
        <p:spPr>
          <a:xfrm>
            <a:off x="4683940" y="2912592"/>
            <a:ext cx="1957500" cy="13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經濟三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翁紹洋</a:t>
            </a:r>
            <a:endParaRPr 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6" name="Google Shape;3783;p52">
            <a:extLst>
              <a:ext uri="{FF2B5EF4-FFF2-40B4-BE49-F238E27FC236}">
                <a16:creationId xmlns:a16="http://schemas.microsoft.com/office/drawing/2014/main" id="{0C05DFC6-6732-40D0-8CB1-50E5DF002996}"/>
              </a:ext>
            </a:extLst>
          </p:cNvPr>
          <p:cNvSpPr txBox="1">
            <a:spLocks/>
          </p:cNvSpPr>
          <p:nvPr/>
        </p:nvSpPr>
        <p:spPr>
          <a:xfrm>
            <a:off x="7000367" y="2920928"/>
            <a:ext cx="1957500" cy="13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經濟三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buClr>
                <a:schemeClr val="dk1"/>
              </a:buClr>
              <a:buSzPts val="1100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朱恆昀</a:t>
            </a:r>
            <a:endParaRPr 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9983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9"/>
          <p:cNvSpPr txBox="1">
            <a:spLocks noGrp="1"/>
          </p:cNvSpPr>
          <p:nvPr>
            <p:ph type="title"/>
          </p:nvPr>
        </p:nvSpPr>
        <p:spPr>
          <a:xfrm>
            <a:off x="-211513" y="26811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報告架構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77" name="Google Shape;677;p29"/>
          <p:cNvSpPr txBox="1">
            <a:spLocks noGrp="1"/>
          </p:cNvSpPr>
          <p:nvPr>
            <p:ph type="subTitle" idx="1"/>
          </p:nvPr>
        </p:nvSpPr>
        <p:spPr>
          <a:xfrm>
            <a:off x="5048160" y="358496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結論</a:t>
            </a: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78" name="Google Shape;678;p29"/>
          <p:cNvSpPr txBox="1">
            <a:spLocks noGrp="1"/>
          </p:cNvSpPr>
          <p:nvPr>
            <p:ph type="subTitle" idx="2"/>
          </p:nvPr>
        </p:nvSpPr>
        <p:spPr>
          <a:xfrm>
            <a:off x="5048160" y="395356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研究討論與結論</a:t>
            </a:r>
            <a:endParaRPr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3" name="Google Shape;683;p29"/>
          <p:cNvSpPr txBox="1">
            <a:spLocks noGrp="1"/>
          </p:cNvSpPr>
          <p:nvPr>
            <p:ph type="title" idx="7"/>
          </p:nvPr>
        </p:nvSpPr>
        <p:spPr>
          <a:xfrm>
            <a:off x="5920560" y="302786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標楷體" panose="03000509000000000000" pitchFamily="65" charset="-120"/>
                <a:ea typeface="標楷體" panose="03000509000000000000" pitchFamily="65" charset="-120"/>
              </a:rPr>
              <a:t>04</a:t>
            </a:r>
            <a:endParaRPr sz="32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6" name="Google Shape;686;p29"/>
          <p:cNvSpPr txBox="1">
            <a:spLocks noGrp="1"/>
          </p:cNvSpPr>
          <p:nvPr>
            <p:ph type="subTitle" idx="13"/>
          </p:nvPr>
        </p:nvSpPr>
        <p:spPr>
          <a:xfrm>
            <a:off x="191680" y="186506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相關研究</a:t>
            </a: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7" name="Google Shape;687;p29"/>
          <p:cNvSpPr txBox="1">
            <a:spLocks noGrp="1"/>
          </p:cNvSpPr>
          <p:nvPr>
            <p:ph type="subTitle" idx="14"/>
          </p:nvPr>
        </p:nvSpPr>
        <p:spPr>
          <a:xfrm>
            <a:off x="191680" y="223366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過去相關研究簡介</a:t>
            </a:r>
            <a:endParaRPr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8" name="Google Shape;688;p29"/>
          <p:cNvSpPr txBox="1">
            <a:spLocks noGrp="1"/>
          </p:cNvSpPr>
          <p:nvPr>
            <p:ph type="subTitle" idx="15"/>
          </p:nvPr>
        </p:nvSpPr>
        <p:spPr>
          <a:xfrm>
            <a:off x="1776840" y="35948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研究結果</a:t>
            </a: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89" name="Google Shape;689;p29"/>
          <p:cNvSpPr txBox="1">
            <a:spLocks noGrp="1"/>
          </p:cNvSpPr>
          <p:nvPr>
            <p:ph type="subTitle" idx="16"/>
          </p:nvPr>
        </p:nvSpPr>
        <p:spPr>
          <a:xfrm>
            <a:off x="1776840" y="39634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迴歸分析結果</a:t>
            </a:r>
            <a:endParaRPr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0" name="Google Shape;690;p29"/>
          <p:cNvSpPr txBox="1">
            <a:spLocks noGrp="1"/>
          </p:cNvSpPr>
          <p:nvPr>
            <p:ph type="subTitle" idx="17"/>
          </p:nvPr>
        </p:nvSpPr>
        <p:spPr>
          <a:xfrm>
            <a:off x="3436630" y="1816800"/>
            <a:ext cx="2357100" cy="3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方法論</a:t>
            </a: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1" name="Google Shape;691;p29"/>
          <p:cNvSpPr txBox="1">
            <a:spLocks noGrp="1"/>
          </p:cNvSpPr>
          <p:nvPr>
            <p:ph type="subTitle" idx="18"/>
          </p:nvPr>
        </p:nvSpPr>
        <p:spPr>
          <a:xfrm>
            <a:off x="3436630" y="2185400"/>
            <a:ext cx="2357100" cy="60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資料蒐集、研究主題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與迴歸模型介紹</a:t>
            </a:r>
            <a:endParaRPr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2" name="Google Shape;692;p29"/>
          <p:cNvSpPr txBox="1">
            <a:spLocks noGrp="1"/>
          </p:cNvSpPr>
          <p:nvPr>
            <p:ph type="title" idx="19"/>
          </p:nvPr>
        </p:nvSpPr>
        <p:spPr>
          <a:xfrm>
            <a:off x="1064080" y="1307885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標楷體" panose="03000509000000000000" pitchFamily="65" charset="-120"/>
                <a:ea typeface="標楷體" panose="03000509000000000000" pitchFamily="65" charset="-120"/>
              </a:rPr>
              <a:t>01</a:t>
            </a:r>
            <a:endParaRPr sz="32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3" name="Google Shape;693;p29"/>
          <p:cNvSpPr txBox="1">
            <a:spLocks noGrp="1"/>
          </p:cNvSpPr>
          <p:nvPr>
            <p:ph type="title" idx="20"/>
          </p:nvPr>
        </p:nvSpPr>
        <p:spPr>
          <a:xfrm>
            <a:off x="4309030" y="12597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標楷體" panose="03000509000000000000" pitchFamily="65" charset="-120"/>
                <a:ea typeface="標楷體" panose="03000509000000000000" pitchFamily="65" charset="-120"/>
              </a:rPr>
              <a:t>02</a:t>
            </a:r>
            <a:endParaRPr sz="32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94" name="Google Shape;694;p29"/>
          <p:cNvSpPr txBox="1">
            <a:spLocks noGrp="1"/>
          </p:cNvSpPr>
          <p:nvPr>
            <p:ph type="title" idx="21"/>
          </p:nvPr>
        </p:nvSpPr>
        <p:spPr>
          <a:xfrm>
            <a:off x="2649240" y="3037700"/>
            <a:ext cx="612300" cy="55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標楷體" panose="03000509000000000000" pitchFamily="65" charset="-120"/>
                <a:ea typeface="標楷體" panose="03000509000000000000" pitchFamily="65" charset="-120"/>
              </a:rPr>
              <a:t>03</a:t>
            </a:r>
            <a:endParaRPr sz="32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866C0B4-38DA-46ED-A87A-9F27491982CD}"/>
              </a:ext>
            </a:extLst>
          </p:cNvPr>
          <p:cNvGrpSpPr/>
          <p:nvPr/>
        </p:nvGrpSpPr>
        <p:grpSpPr>
          <a:xfrm>
            <a:off x="7492487" y="3552516"/>
            <a:ext cx="1651513" cy="1584914"/>
            <a:chOff x="5254712" y="527075"/>
            <a:chExt cx="3179310" cy="3081814"/>
          </a:xfrm>
        </p:grpSpPr>
        <p:sp>
          <p:nvSpPr>
            <p:cNvPr id="44" name="Google Shape;4538;p65">
              <a:extLst>
                <a:ext uri="{FF2B5EF4-FFF2-40B4-BE49-F238E27FC236}">
                  <a16:creationId xmlns:a16="http://schemas.microsoft.com/office/drawing/2014/main" id="{30C77A19-8726-462E-B815-468265AEC49F}"/>
                </a:ext>
              </a:extLst>
            </p:cNvPr>
            <p:cNvSpPr/>
            <p:nvPr/>
          </p:nvSpPr>
          <p:spPr>
            <a:xfrm>
              <a:off x="5254712" y="527075"/>
              <a:ext cx="3179310" cy="1283499"/>
            </a:xfrm>
            <a:custGeom>
              <a:avLst/>
              <a:gdLst/>
              <a:ahLst/>
              <a:cxnLst/>
              <a:rect l="l" t="t" r="r" b="b"/>
              <a:pathLst>
                <a:path w="53324" h="21528" extrusionOk="0">
                  <a:moveTo>
                    <a:pt x="26662" y="1"/>
                  </a:moveTo>
                  <a:lnTo>
                    <a:pt x="0" y="10764"/>
                  </a:lnTo>
                  <a:lnTo>
                    <a:pt x="26662" y="21527"/>
                  </a:lnTo>
                  <a:lnTo>
                    <a:pt x="53324" y="10764"/>
                  </a:lnTo>
                  <a:lnTo>
                    <a:pt x="266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39;p65">
              <a:extLst>
                <a:ext uri="{FF2B5EF4-FFF2-40B4-BE49-F238E27FC236}">
                  <a16:creationId xmlns:a16="http://schemas.microsoft.com/office/drawing/2014/main" id="{7C370BD9-ABD6-4618-845A-A438C3545556}"/>
                </a:ext>
              </a:extLst>
            </p:cNvPr>
            <p:cNvSpPr/>
            <p:nvPr/>
          </p:nvSpPr>
          <p:spPr>
            <a:xfrm>
              <a:off x="6434640" y="1004688"/>
              <a:ext cx="819332" cy="328268"/>
            </a:xfrm>
            <a:custGeom>
              <a:avLst/>
              <a:gdLst/>
              <a:ahLst/>
              <a:cxnLst/>
              <a:rect l="l" t="t" r="r" b="b"/>
              <a:pathLst>
                <a:path w="13742" h="5506" extrusionOk="0">
                  <a:moveTo>
                    <a:pt x="1130" y="1"/>
                  </a:moveTo>
                  <a:lnTo>
                    <a:pt x="0" y="412"/>
                  </a:lnTo>
                  <a:lnTo>
                    <a:pt x="12612" y="5506"/>
                  </a:lnTo>
                  <a:lnTo>
                    <a:pt x="13742" y="5095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540;p65">
              <a:extLst>
                <a:ext uri="{FF2B5EF4-FFF2-40B4-BE49-F238E27FC236}">
                  <a16:creationId xmlns:a16="http://schemas.microsoft.com/office/drawing/2014/main" id="{690BAA0D-A5C1-4DB5-A396-0A827F7A7B11}"/>
                </a:ext>
              </a:extLst>
            </p:cNvPr>
            <p:cNvSpPr/>
            <p:nvPr/>
          </p:nvSpPr>
          <p:spPr>
            <a:xfrm>
              <a:off x="6552210" y="552831"/>
              <a:ext cx="584181" cy="740361"/>
            </a:xfrm>
            <a:custGeom>
              <a:avLst/>
              <a:gdLst/>
              <a:ahLst/>
              <a:cxnLst/>
              <a:rect l="l" t="t" r="r" b="b"/>
              <a:pathLst>
                <a:path w="9798" h="12418" extrusionOk="0">
                  <a:moveTo>
                    <a:pt x="0" y="0"/>
                  </a:moveTo>
                  <a:lnTo>
                    <a:pt x="0" y="8463"/>
                  </a:lnTo>
                  <a:lnTo>
                    <a:pt x="9798" y="12417"/>
                  </a:lnTo>
                  <a:lnTo>
                    <a:pt x="9798" y="3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541;p65">
              <a:extLst>
                <a:ext uri="{FF2B5EF4-FFF2-40B4-BE49-F238E27FC236}">
                  <a16:creationId xmlns:a16="http://schemas.microsoft.com/office/drawing/2014/main" id="{1933F0D6-69FC-4372-BADD-30F9F029BDF0}"/>
                </a:ext>
              </a:extLst>
            </p:cNvPr>
            <p:cNvSpPr/>
            <p:nvPr/>
          </p:nvSpPr>
          <p:spPr>
            <a:xfrm>
              <a:off x="5254712" y="1168821"/>
              <a:ext cx="1589715" cy="2440068"/>
            </a:xfrm>
            <a:custGeom>
              <a:avLst/>
              <a:gdLst/>
              <a:ahLst/>
              <a:cxnLst/>
              <a:rect l="l" t="t" r="r" b="b"/>
              <a:pathLst>
                <a:path w="26663" h="40927" extrusionOk="0">
                  <a:moveTo>
                    <a:pt x="0" y="0"/>
                  </a:moveTo>
                  <a:lnTo>
                    <a:pt x="0" y="28747"/>
                  </a:lnTo>
                  <a:lnTo>
                    <a:pt x="26662" y="40927"/>
                  </a:lnTo>
                  <a:lnTo>
                    <a:pt x="26662" y="107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542;p65">
              <a:extLst>
                <a:ext uri="{FF2B5EF4-FFF2-40B4-BE49-F238E27FC236}">
                  <a16:creationId xmlns:a16="http://schemas.microsoft.com/office/drawing/2014/main" id="{286E6B84-78A5-4069-8AC3-5466CD5C1B90}"/>
                </a:ext>
              </a:extLst>
            </p:cNvPr>
            <p:cNvSpPr/>
            <p:nvPr/>
          </p:nvSpPr>
          <p:spPr>
            <a:xfrm>
              <a:off x="6844285" y="1168821"/>
              <a:ext cx="1589655" cy="2428442"/>
            </a:xfrm>
            <a:custGeom>
              <a:avLst/>
              <a:gdLst/>
              <a:ahLst/>
              <a:cxnLst/>
              <a:rect l="l" t="t" r="r" b="b"/>
              <a:pathLst>
                <a:path w="26662" h="40732" extrusionOk="0">
                  <a:moveTo>
                    <a:pt x="26662" y="0"/>
                  </a:moveTo>
                  <a:lnTo>
                    <a:pt x="0" y="10763"/>
                  </a:lnTo>
                  <a:lnTo>
                    <a:pt x="0" y="40732"/>
                  </a:lnTo>
                  <a:lnTo>
                    <a:pt x="26662" y="28747"/>
                  </a:lnTo>
                  <a:lnTo>
                    <a:pt x="266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264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0"/>
          <p:cNvSpPr txBox="1">
            <a:spLocks noGrp="1"/>
          </p:cNvSpPr>
          <p:nvPr>
            <p:ph type="title"/>
          </p:nvPr>
        </p:nvSpPr>
        <p:spPr>
          <a:xfrm flipH="1">
            <a:off x="970221" y="218346"/>
            <a:ext cx="5141407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相關研究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00" name="Google Shape;700;p30"/>
          <p:cNvSpPr txBox="1">
            <a:spLocks noGrp="1"/>
          </p:cNvSpPr>
          <p:nvPr>
            <p:ph type="subTitle" idx="1"/>
          </p:nvPr>
        </p:nvSpPr>
        <p:spPr>
          <a:xfrm flipH="1">
            <a:off x="422421" y="1645253"/>
            <a:ext cx="5141407" cy="267002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《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hlinkClick r:id="rId3"/>
              </a:rPr>
              <a:t>台灣立委選制改革對現任者競選優勢之影響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》</a:t>
            </a:r>
          </a:p>
          <a:p>
            <a:pPr marL="0" lvl="0" indent="0"/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中山大學企管系 佘健源副教授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/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台灣 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2008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年以後，立委改為「單一選區兩票制」對於現任者競選優勢的影響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單一事件分析（</a:t>
            </a:r>
            <a:r>
              <a:rPr 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event study）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結論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現任者的確有競選優勢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701" name="Google Shape;701;p30"/>
          <p:cNvGrpSpPr/>
          <p:nvPr/>
        </p:nvGrpSpPr>
        <p:grpSpPr>
          <a:xfrm>
            <a:off x="5924550" y="1739900"/>
            <a:ext cx="2783424" cy="3423032"/>
            <a:chOff x="622593" y="2275976"/>
            <a:chExt cx="2346397" cy="2751931"/>
          </a:xfrm>
        </p:grpSpPr>
        <p:sp>
          <p:nvSpPr>
            <p:cNvPr id="702" name="Google Shape;702;p30"/>
            <p:cNvSpPr/>
            <p:nvPr/>
          </p:nvSpPr>
          <p:spPr>
            <a:xfrm>
              <a:off x="790661" y="3295543"/>
              <a:ext cx="2011099" cy="1732364"/>
            </a:xfrm>
            <a:custGeom>
              <a:avLst/>
              <a:gdLst/>
              <a:ahLst/>
              <a:cxnLst/>
              <a:rect l="l" t="t" r="r" b="b"/>
              <a:pathLst>
                <a:path w="58774" h="50628" extrusionOk="0">
                  <a:moveTo>
                    <a:pt x="1" y="0"/>
                  </a:moveTo>
                  <a:lnTo>
                    <a:pt x="1" y="50627"/>
                  </a:lnTo>
                  <a:lnTo>
                    <a:pt x="58773" y="50627"/>
                  </a:lnTo>
                  <a:lnTo>
                    <a:pt x="587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883284" y="3295543"/>
              <a:ext cx="1824990" cy="1732364"/>
            </a:xfrm>
            <a:custGeom>
              <a:avLst/>
              <a:gdLst/>
              <a:ahLst/>
              <a:cxnLst/>
              <a:rect l="l" t="t" r="r" b="b"/>
              <a:pathLst>
                <a:path w="53335" h="50628" extrusionOk="0">
                  <a:moveTo>
                    <a:pt x="1" y="0"/>
                  </a:moveTo>
                  <a:lnTo>
                    <a:pt x="1" y="50627"/>
                  </a:lnTo>
                  <a:lnTo>
                    <a:pt x="53334" y="50627"/>
                  </a:lnTo>
                  <a:lnTo>
                    <a:pt x="53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623448" y="2749285"/>
              <a:ext cx="2345541" cy="435691"/>
            </a:xfrm>
            <a:custGeom>
              <a:avLst/>
              <a:gdLst/>
              <a:ahLst/>
              <a:cxnLst/>
              <a:rect l="l" t="t" r="r" b="b"/>
              <a:pathLst>
                <a:path w="68548" h="12733" extrusionOk="0">
                  <a:moveTo>
                    <a:pt x="14687" y="0"/>
                  </a:moveTo>
                  <a:lnTo>
                    <a:pt x="1" y="9975"/>
                  </a:lnTo>
                  <a:lnTo>
                    <a:pt x="3785" y="12732"/>
                  </a:lnTo>
                  <a:lnTo>
                    <a:pt x="34261" y="12406"/>
                  </a:lnTo>
                  <a:lnTo>
                    <a:pt x="64763" y="12732"/>
                  </a:lnTo>
                  <a:lnTo>
                    <a:pt x="68547" y="9975"/>
                  </a:lnTo>
                  <a:lnTo>
                    <a:pt x="53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622593" y="3090590"/>
              <a:ext cx="2346397" cy="289035"/>
            </a:xfrm>
            <a:custGeom>
              <a:avLst/>
              <a:gdLst/>
              <a:ahLst/>
              <a:cxnLst/>
              <a:rect l="l" t="t" r="r" b="b"/>
              <a:pathLst>
                <a:path w="68573" h="8447" extrusionOk="0">
                  <a:moveTo>
                    <a:pt x="0" y="0"/>
                  </a:moveTo>
                  <a:lnTo>
                    <a:pt x="0" y="8446"/>
                  </a:lnTo>
                  <a:lnTo>
                    <a:pt x="68572" y="8446"/>
                  </a:lnTo>
                  <a:lnTo>
                    <a:pt x="68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622593" y="3242372"/>
              <a:ext cx="1721209" cy="137246"/>
            </a:xfrm>
            <a:custGeom>
              <a:avLst/>
              <a:gdLst/>
              <a:ahLst/>
              <a:cxnLst/>
              <a:rect l="l" t="t" r="r" b="b"/>
              <a:pathLst>
                <a:path w="50302" h="4011" extrusionOk="0">
                  <a:moveTo>
                    <a:pt x="0" y="0"/>
                  </a:moveTo>
                  <a:lnTo>
                    <a:pt x="0" y="4010"/>
                  </a:lnTo>
                  <a:lnTo>
                    <a:pt x="50301" y="4010"/>
                  </a:lnTo>
                  <a:cubicBezTo>
                    <a:pt x="50301" y="4010"/>
                    <a:pt x="8196" y="2331"/>
                    <a:pt x="6291" y="1830"/>
                  </a:cubicBezTo>
                  <a:cubicBezTo>
                    <a:pt x="4386" y="130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1309477" y="2863327"/>
              <a:ext cx="973419" cy="51497"/>
            </a:xfrm>
            <a:custGeom>
              <a:avLst/>
              <a:gdLst/>
              <a:ahLst/>
              <a:cxnLst/>
              <a:rect l="l" t="t" r="r" b="b"/>
              <a:pathLst>
                <a:path w="28448" h="1505" extrusionOk="0">
                  <a:moveTo>
                    <a:pt x="1680" y="1"/>
                  </a:moveTo>
                  <a:lnTo>
                    <a:pt x="1" y="1504"/>
                  </a:lnTo>
                  <a:lnTo>
                    <a:pt x="28447" y="1504"/>
                  </a:lnTo>
                  <a:lnTo>
                    <a:pt x="265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1343795" y="3090590"/>
              <a:ext cx="1625160" cy="72062"/>
            </a:xfrm>
            <a:custGeom>
              <a:avLst/>
              <a:gdLst/>
              <a:ahLst/>
              <a:cxnLst/>
              <a:rect l="l" t="t" r="r" b="b"/>
              <a:pathLst>
                <a:path w="47495" h="2106" extrusionOk="0">
                  <a:moveTo>
                    <a:pt x="0" y="0"/>
                  </a:moveTo>
                  <a:lnTo>
                    <a:pt x="47494" y="2105"/>
                  </a:lnTo>
                  <a:lnTo>
                    <a:pt x="47494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1556447" y="2275976"/>
              <a:ext cx="807020" cy="638875"/>
            </a:xfrm>
            <a:custGeom>
              <a:avLst/>
              <a:gdLst/>
              <a:ahLst/>
              <a:cxnLst/>
              <a:rect l="l" t="t" r="r" b="b"/>
              <a:pathLst>
                <a:path w="23585" h="18671" extrusionOk="0">
                  <a:moveTo>
                    <a:pt x="8161" y="0"/>
                  </a:moveTo>
                  <a:cubicBezTo>
                    <a:pt x="7794" y="0"/>
                    <a:pt x="7445" y="217"/>
                    <a:pt x="7294" y="575"/>
                  </a:cubicBezTo>
                  <a:lnTo>
                    <a:pt x="1" y="18645"/>
                  </a:lnTo>
                  <a:lnTo>
                    <a:pt x="18823" y="18670"/>
                  </a:lnTo>
                  <a:lnTo>
                    <a:pt x="23384" y="6816"/>
                  </a:lnTo>
                  <a:cubicBezTo>
                    <a:pt x="23585" y="6314"/>
                    <a:pt x="23334" y="5763"/>
                    <a:pt x="22858" y="5562"/>
                  </a:cubicBezTo>
                  <a:lnTo>
                    <a:pt x="8522" y="74"/>
                  </a:lnTo>
                  <a:cubicBezTo>
                    <a:pt x="8404" y="24"/>
                    <a:pt x="8281" y="0"/>
                    <a:pt x="81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1797430" y="2370241"/>
              <a:ext cx="220429" cy="211841"/>
            </a:xfrm>
            <a:custGeom>
              <a:avLst/>
              <a:gdLst/>
              <a:ahLst/>
              <a:cxnLst/>
              <a:rect l="l" t="t" r="r" b="b"/>
              <a:pathLst>
                <a:path w="6442" h="6191" extrusionOk="0">
                  <a:moveTo>
                    <a:pt x="2356" y="978"/>
                  </a:moveTo>
                  <a:lnTo>
                    <a:pt x="5339" y="2181"/>
                  </a:lnTo>
                  <a:cubicBezTo>
                    <a:pt x="5364" y="2181"/>
                    <a:pt x="5364" y="2206"/>
                    <a:pt x="5364" y="2231"/>
                  </a:cubicBezTo>
                  <a:lnTo>
                    <a:pt x="4136" y="5214"/>
                  </a:lnTo>
                  <a:cubicBezTo>
                    <a:pt x="4136" y="5239"/>
                    <a:pt x="4111" y="5239"/>
                    <a:pt x="4086" y="5239"/>
                  </a:cubicBezTo>
                  <a:lnTo>
                    <a:pt x="1103" y="4036"/>
                  </a:lnTo>
                  <a:cubicBezTo>
                    <a:pt x="1078" y="4010"/>
                    <a:pt x="1078" y="3985"/>
                    <a:pt x="1078" y="3985"/>
                  </a:cubicBezTo>
                  <a:lnTo>
                    <a:pt x="2281" y="1003"/>
                  </a:lnTo>
                  <a:cubicBezTo>
                    <a:pt x="2306" y="978"/>
                    <a:pt x="2306" y="978"/>
                    <a:pt x="2306" y="978"/>
                  </a:cubicBezTo>
                  <a:close/>
                  <a:moveTo>
                    <a:pt x="2319" y="0"/>
                  </a:moveTo>
                  <a:cubicBezTo>
                    <a:pt x="2187" y="0"/>
                    <a:pt x="2056" y="26"/>
                    <a:pt x="1930" y="76"/>
                  </a:cubicBezTo>
                  <a:cubicBezTo>
                    <a:pt x="1705" y="201"/>
                    <a:pt x="1504" y="376"/>
                    <a:pt x="1404" y="627"/>
                  </a:cubicBezTo>
                  <a:lnTo>
                    <a:pt x="201" y="3609"/>
                  </a:lnTo>
                  <a:cubicBezTo>
                    <a:pt x="0" y="4136"/>
                    <a:pt x="226" y="4712"/>
                    <a:pt x="752" y="4913"/>
                  </a:cubicBezTo>
                  <a:lnTo>
                    <a:pt x="3735" y="6116"/>
                  </a:lnTo>
                  <a:cubicBezTo>
                    <a:pt x="3860" y="6166"/>
                    <a:pt x="3985" y="6191"/>
                    <a:pt x="4111" y="6191"/>
                  </a:cubicBezTo>
                  <a:cubicBezTo>
                    <a:pt x="4512" y="6191"/>
                    <a:pt x="4888" y="5965"/>
                    <a:pt x="5038" y="5564"/>
                  </a:cubicBezTo>
                  <a:lnTo>
                    <a:pt x="6241" y="2582"/>
                  </a:lnTo>
                  <a:cubicBezTo>
                    <a:pt x="6442" y="2081"/>
                    <a:pt x="6191" y="1504"/>
                    <a:pt x="5690" y="1279"/>
                  </a:cubicBezTo>
                  <a:lnTo>
                    <a:pt x="2707" y="76"/>
                  </a:lnTo>
                  <a:cubicBezTo>
                    <a:pt x="2582" y="26"/>
                    <a:pt x="2450" y="0"/>
                    <a:pt x="23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1844579" y="2347624"/>
              <a:ext cx="101250" cy="184090"/>
            </a:xfrm>
            <a:custGeom>
              <a:avLst/>
              <a:gdLst/>
              <a:ahLst/>
              <a:cxnLst/>
              <a:rect l="l" t="t" r="r" b="b"/>
              <a:pathLst>
                <a:path w="2959" h="5380" extrusionOk="0">
                  <a:moveTo>
                    <a:pt x="723" y="1"/>
                  </a:moveTo>
                  <a:cubicBezTo>
                    <a:pt x="700" y="1"/>
                    <a:pt x="676" y="4"/>
                    <a:pt x="653" y="10"/>
                  </a:cubicBezTo>
                  <a:lnTo>
                    <a:pt x="126" y="260"/>
                  </a:lnTo>
                  <a:cubicBezTo>
                    <a:pt x="51" y="311"/>
                    <a:pt x="1" y="436"/>
                    <a:pt x="51" y="536"/>
                  </a:cubicBezTo>
                  <a:lnTo>
                    <a:pt x="1705" y="3945"/>
                  </a:lnTo>
                  <a:cubicBezTo>
                    <a:pt x="1755" y="4045"/>
                    <a:pt x="1680" y="4195"/>
                    <a:pt x="1580" y="4220"/>
                  </a:cubicBezTo>
                  <a:lnTo>
                    <a:pt x="803" y="4446"/>
                  </a:lnTo>
                  <a:cubicBezTo>
                    <a:pt x="703" y="4471"/>
                    <a:pt x="628" y="4596"/>
                    <a:pt x="678" y="4697"/>
                  </a:cubicBezTo>
                  <a:lnTo>
                    <a:pt x="828" y="5248"/>
                  </a:lnTo>
                  <a:cubicBezTo>
                    <a:pt x="849" y="5331"/>
                    <a:pt x="938" y="5380"/>
                    <a:pt x="1025" y="5380"/>
                  </a:cubicBezTo>
                  <a:cubicBezTo>
                    <a:pt x="1044" y="5380"/>
                    <a:pt x="1061" y="5378"/>
                    <a:pt x="1079" y="5373"/>
                  </a:cubicBezTo>
                  <a:lnTo>
                    <a:pt x="2607" y="4897"/>
                  </a:lnTo>
                  <a:cubicBezTo>
                    <a:pt x="2733" y="4872"/>
                    <a:pt x="2858" y="4772"/>
                    <a:pt x="2908" y="4646"/>
                  </a:cubicBezTo>
                  <a:cubicBezTo>
                    <a:pt x="2958" y="4521"/>
                    <a:pt x="2958" y="4371"/>
                    <a:pt x="2908" y="4245"/>
                  </a:cubicBezTo>
                  <a:lnTo>
                    <a:pt x="903" y="110"/>
                  </a:lnTo>
                  <a:cubicBezTo>
                    <a:pt x="865" y="33"/>
                    <a:pt x="797" y="1"/>
                    <a:pt x="7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1828293" y="2331645"/>
              <a:ext cx="134680" cy="216152"/>
            </a:xfrm>
            <a:custGeom>
              <a:avLst/>
              <a:gdLst/>
              <a:ahLst/>
              <a:cxnLst/>
              <a:rect l="l" t="t" r="r" b="b"/>
              <a:pathLst>
                <a:path w="3936" h="6317" extrusionOk="0">
                  <a:moveTo>
                    <a:pt x="1204" y="477"/>
                  </a:moveTo>
                  <a:cubicBezTo>
                    <a:pt x="1279" y="477"/>
                    <a:pt x="1354" y="502"/>
                    <a:pt x="1379" y="577"/>
                  </a:cubicBezTo>
                  <a:lnTo>
                    <a:pt x="3384" y="4712"/>
                  </a:lnTo>
                  <a:cubicBezTo>
                    <a:pt x="3434" y="4838"/>
                    <a:pt x="3434" y="4988"/>
                    <a:pt x="3384" y="5113"/>
                  </a:cubicBezTo>
                  <a:cubicBezTo>
                    <a:pt x="3334" y="5239"/>
                    <a:pt x="3209" y="5339"/>
                    <a:pt x="3083" y="5364"/>
                  </a:cubicBezTo>
                  <a:lnTo>
                    <a:pt x="1555" y="5840"/>
                  </a:lnTo>
                  <a:lnTo>
                    <a:pt x="1505" y="5840"/>
                  </a:lnTo>
                  <a:cubicBezTo>
                    <a:pt x="1404" y="5840"/>
                    <a:pt x="1329" y="5790"/>
                    <a:pt x="1304" y="5715"/>
                  </a:cubicBezTo>
                  <a:lnTo>
                    <a:pt x="1154" y="5164"/>
                  </a:lnTo>
                  <a:cubicBezTo>
                    <a:pt x="1104" y="5063"/>
                    <a:pt x="1179" y="4938"/>
                    <a:pt x="1279" y="4913"/>
                  </a:cubicBezTo>
                  <a:lnTo>
                    <a:pt x="2056" y="4687"/>
                  </a:lnTo>
                  <a:cubicBezTo>
                    <a:pt x="2156" y="4662"/>
                    <a:pt x="2231" y="4512"/>
                    <a:pt x="2181" y="4412"/>
                  </a:cubicBezTo>
                  <a:lnTo>
                    <a:pt x="527" y="1003"/>
                  </a:lnTo>
                  <a:cubicBezTo>
                    <a:pt x="477" y="903"/>
                    <a:pt x="527" y="778"/>
                    <a:pt x="602" y="727"/>
                  </a:cubicBezTo>
                  <a:lnTo>
                    <a:pt x="1129" y="477"/>
                  </a:lnTo>
                  <a:close/>
                  <a:moveTo>
                    <a:pt x="1204" y="1"/>
                  </a:moveTo>
                  <a:cubicBezTo>
                    <a:pt x="1104" y="1"/>
                    <a:pt x="1003" y="1"/>
                    <a:pt x="928" y="51"/>
                  </a:cubicBezTo>
                  <a:lnTo>
                    <a:pt x="402" y="301"/>
                  </a:lnTo>
                  <a:cubicBezTo>
                    <a:pt x="251" y="377"/>
                    <a:pt x="126" y="527"/>
                    <a:pt x="51" y="677"/>
                  </a:cubicBezTo>
                  <a:cubicBezTo>
                    <a:pt x="1" y="853"/>
                    <a:pt x="1" y="1028"/>
                    <a:pt x="101" y="1204"/>
                  </a:cubicBezTo>
                  <a:lnTo>
                    <a:pt x="1605" y="4311"/>
                  </a:lnTo>
                  <a:lnTo>
                    <a:pt x="1129" y="4462"/>
                  </a:lnTo>
                  <a:cubicBezTo>
                    <a:pt x="778" y="4562"/>
                    <a:pt x="577" y="4938"/>
                    <a:pt x="677" y="5289"/>
                  </a:cubicBezTo>
                  <a:lnTo>
                    <a:pt x="853" y="5840"/>
                  </a:lnTo>
                  <a:cubicBezTo>
                    <a:pt x="928" y="6116"/>
                    <a:pt x="1204" y="6316"/>
                    <a:pt x="1505" y="6316"/>
                  </a:cubicBezTo>
                  <a:cubicBezTo>
                    <a:pt x="1555" y="6316"/>
                    <a:pt x="1630" y="6316"/>
                    <a:pt x="1680" y="6291"/>
                  </a:cubicBezTo>
                  <a:lnTo>
                    <a:pt x="3209" y="5840"/>
                  </a:lnTo>
                  <a:cubicBezTo>
                    <a:pt x="3484" y="5740"/>
                    <a:pt x="3710" y="5565"/>
                    <a:pt x="3810" y="5314"/>
                  </a:cubicBezTo>
                  <a:cubicBezTo>
                    <a:pt x="3936" y="5038"/>
                    <a:pt x="3936" y="4763"/>
                    <a:pt x="3810" y="4512"/>
                  </a:cubicBezTo>
                  <a:lnTo>
                    <a:pt x="1805" y="377"/>
                  </a:lnTo>
                  <a:cubicBezTo>
                    <a:pt x="1705" y="151"/>
                    <a:pt x="1454" y="1"/>
                    <a:pt x="1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1980930" y="2493726"/>
              <a:ext cx="260772" cy="421115"/>
            </a:xfrm>
            <a:custGeom>
              <a:avLst/>
              <a:gdLst/>
              <a:ahLst/>
              <a:cxnLst/>
              <a:rect l="l" t="t" r="r" b="b"/>
              <a:pathLst>
                <a:path w="7621" h="12307" extrusionOk="0">
                  <a:moveTo>
                    <a:pt x="4813" y="0"/>
                  </a:moveTo>
                  <a:lnTo>
                    <a:pt x="1" y="12306"/>
                  </a:lnTo>
                  <a:lnTo>
                    <a:pt x="3259" y="12306"/>
                  </a:lnTo>
                  <a:lnTo>
                    <a:pt x="7620" y="1103"/>
                  </a:lnTo>
                  <a:lnTo>
                    <a:pt x="48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1901207" y="2519457"/>
              <a:ext cx="196408" cy="395383"/>
            </a:xfrm>
            <a:custGeom>
              <a:avLst/>
              <a:gdLst/>
              <a:ahLst/>
              <a:cxnLst/>
              <a:rect l="l" t="t" r="r" b="b"/>
              <a:pathLst>
                <a:path w="5740" h="11555" extrusionOk="0">
                  <a:moveTo>
                    <a:pt x="4486" y="0"/>
                  </a:moveTo>
                  <a:lnTo>
                    <a:pt x="0" y="11554"/>
                  </a:lnTo>
                  <a:lnTo>
                    <a:pt x="1404" y="11554"/>
                  </a:lnTo>
                  <a:lnTo>
                    <a:pt x="5739" y="477"/>
                  </a:lnTo>
                  <a:lnTo>
                    <a:pt x="44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1669668" y="2571773"/>
              <a:ext cx="209274" cy="343065"/>
            </a:xfrm>
            <a:custGeom>
              <a:avLst/>
              <a:gdLst/>
              <a:ahLst/>
              <a:cxnLst/>
              <a:rect l="l" t="t" r="r" b="b"/>
              <a:pathLst>
                <a:path w="6116" h="10026" extrusionOk="0">
                  <a:moveTo>
                    <a:pt x="3910" y="0"/>
                  </a:moveTo>
                  <a:lnTo>
                    <a:pt x="0" y="10025"/>
                  </a:lnTo>
                  <a:lnTo>
                    <a:pt x="2557" y="10025"/>
                  </a:lnTo>
                  <a:lnTo>
                    <a:pt x="6115" y="87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1709119" y="3492764"/>
              <a:ext cx="184398" cy="175844"/>
            </a:xfrm>
            <a:custGeom>
              <a:avLst/>
              <a:gdLst/>
              <a:ahLst/>
              <a:cxnLst/>
              <a:rect l="l" t="t" r="r" b="b"/>
              <a:pathLst>
                <a:path w="5389" h="5139" extrusionOk="0">
                  <a:moveTo>
                    <a:pt x="2707" y="1"/>
                  </a:moveTo>
                  <a:lnTo>
                    <a:pt x="1880" y="1705"/>
                  </a:lnTo>
                  <a:lnTo>
                    <a:pt x="0" y="1981"/>
                  </a:lnTo>
                  <a:lnTo>
                    <a:pt x="1353" y="3284"/>
                  </a:lnTo>
                  <a:lnTo>
                    <a:pt x="1028" y="5139"/>
                  </a:lnTo>
                  <a:lnTo>
                    <a:pt x="2707" y="4261"/>
                  </a:lnTo>
                  <a:lnTo>
                    <a:pt x="4361" y="5139"/>
                  </a:lnTo>
                  <a:lnTo>
                    <a:pt x="4060" y="3284"/>
                  </a:lnTo>
                  <a:lnTo>
                    <a:pt x="5389" y="1981"/>
                  </a:lnTo>
                  <a:lnTo>
                    <a:pt x="3534" y="1705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1550459" y="3544225"/>
              <a:ext cx="108093" cy="102926"/>
            </a:xfrm>
            <a:custGeom>
              <a:avLst/>
              <a:gdLst/>
              <a:ahLst/>
              <a:cxnLst/>
              <a:rect l="l" t="t" r="r" b="b"/>
              <a:pathLst>
                <a:path w="3159" h="3008" extrusionOk="0">
                  <a:moveTo>
                    <a:pt x="1579" y="0"/>
                  </a:moveTo>
                  <a:lnTo>
                    <a:pt x="1078" y="978"/>
                  </a:lnTo>
                  <a:lnTo>
                    <a:pt x="0" y="1153"/>
                  </a:lnTo>
                  <a:lnTo>
                    <a:pt x="777" y="1905"/>
                  </a:lnTo>
                  <a:lnTo>
                    <a:pt x="602" y="3008"/>
                  </a:lnTo>
                  <a:lnTo>
                    <a:pt x="1579" y="2482"/>
                  </a:lnTo>
                  <a:lnTo>
                    <a:pt x="2557" y="3008"/>
                  </a:lnTo>
                  <a:lnTo>
                    <a:pt x="2356" y="1905"/>
                  </a:lnTo>
                  <a:lnTo>
                    <a:pt x="3158" y="1153"/>
                  </a:lnTo>
                  <a:lnTo>
                    <a:pt x="2056" y="978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1933780" y="3544225"/>
              <a:ext cx="108093" cy="102926"/>
            </a:xfrm>
            <a:custGeom>
              <a:avLst/>
              <a:gdLst/>
              <a:ahLst/>
              <a:cxnLst/>
              <a:rect l="l" t="t" r="r" b="b"/>
              <a:pathLst>
                <a:path w="3159" h="3008" extrusionOk="0">
                  <a:moveTo>
                    <a:pt x="1579" y="0"/>
                  </a:moveTo>
                  <a:lnTo>
                    <a:pt x="1103" y="978"/>
                  </a:lnTo>
                  <a:lnTo>
                    <a:pt x="0" y="1153"/>
                  </a:lnTo>
                  <a:lnTo>
                    <a:pt x="802" y="1905"/>
                  </a:lnTo>
                  <a:lnTo>
                    <a:pt x="602" y="3008"/>
                  </a:lnTo>
                  <a:lnTo>
                    <a:pt x="1579" y="2482"/>
                  </a:lnTo>
                  <a:lnTo>
                    <a:pt x="2557" y="3008"/>
                  </a:lnTo>
                  <a:lnTo>
                    <a:pt x="2356" y="1905"/>
                  </a:lnTo>
                  <a:lnTo>
                    <a:pt x="3158" y="1153"/>
                  </a:lnTo>
                  <a:lnTo>
                    <a:pt x="2056" y="978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1047930" y="3878652"/>
              <a:ext cx="189565" cy="49786"/>
            </a:xfrm>
            <a:custGeom>
              <a:avLst/>
              <a:gdLst/>
              <a:ahLst/>
              <a:cxnLst/>
              <a:rect l="l" t="t" r="r" b="b"/>
              <a:pathLst>
                <a:path w="5540" h="1455" extrusionOk="0">
                  <a:moveTo>
                    <a:pt x="1" y="1"/>
                  </a:moveTo>
                  <a:lnTo>
                    <a:pt x="1" y="1455"/>
                  </a:lnTo>
                  <a:lnTo>
                    <a:pt x="5539" y="1455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1047930" y="3928402"/>
              <a:ext cx="189565" cy="48931"/>
            </a:xfrm>
            <a:custGeom>
              <a:avLst/>
              <a:gdLst/>
              <a:ahLst/>
              <a:cxnLst/>
              <a:rect l="l" t="t" r="r" b="b"/>
              <a:pathLst>
                <a:path w="5540" h="1430" extrusionOk="0">
                  <a:moveTo>
                    <a:pt x="1" y="1"/>
                  </a:moveTo>
                  <a:lnTo>
                    <a:pt x="1" y="1429"/>
                  </a:lnTo>
                  <a:lnTo>
                    <a:pt x="5539" y="1429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1047930" y="3829792"/>
              <a:ext cx="189565" cy="48897"/>
            </a:xfrm>
            <a:custGeom>
              <a:avLst/>
              <a:gdLst/>
              <a:ahLst/>
              <a:cxnLst/>
              <a:rect l="l" t="t" r="r" b="b"/>
              <a:pathLst>
                <a:path w="5540" h="1429" extrusionOk="0">
                  <a:moveTo>
                    <a:pt x="1" y="0"/>
                  </a:moveTo>
                  <a:lnTo>
                    <a:pt x="1" y="1429"/>
                  </a:lnTo>
                  <a:lnTo>
                    <a:pt x="5539" y="1429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1047930" y="3977297"/>
              <a:ext cx="189565" cy="49752"/>
            </a:xfrm>
            <a:custGeom>
              <a:avLst/>
              <a:gdLst/>
              <a:ahLst/>
              <a:cxnLst/>
              <a:rect l="l" t="t" r="r" b="b"/>
              <a:pathLst>
                <a:path w="5540" h="1454" extrusionOk="0">
                  <a:moveTo>
                    <a:pt x="1" y="0"/>
                  </a:moveTo>
                  <a:lnTo>
                    <a:pt x="1" y="1454"/>
                  </a:lnTo>
                  <a:lnTo>
                    <a:pt x="5539" y="1454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2353986" y="3878652"/>
              <a:ext cx="189565" cy="49786"/>
            </a:xfrm>
            <a:custGeom>
              <a:avLst/>
              <a:gdLst/>
              <a:ahLst/>
              <a:cxnLst/>
              <a:rect l="l" t="t" r="r" b="b"/>
              <a:pathLst>
                <a:path w="5540" h="1455" extrusionOk="0">
                  <a:moveTo>
                    <a:pt x="0" y="1"/>
                  </a:moveTo>
                  <a:lnTo>
                    <a:pt x="0" y="1455"/>
                  </a:lnTo>
                  <a:lnTo>
                    <a:pt x="5539" y="1455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2353986" y="3928402"/>
              <a:ext cx="189565" cy="48931"/>
            </a:xfrm>
            <a:custGeom>
              <a:avLst/>
              <a:gdLst/>
              <a:ahLst/>
              <a:cxnLst/>
              <a:rect l="l" t="t" r="r" b="b"/>
              <a:pathLst>
                <a:path w="5540" h="1430" extrusionOk="0">
                  <a:moveTo>
                    <a:pt x="0" y="1"/>
                  </a:moveTo>
                  <a:lnTo>
                    <a:pt x="0" y="1429"/>
                  </a:lnTo>
                  <a:lnTo>
                    <a:pt x="5539" y="1429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2353986" y="3829792"/>
              <a:ext cx="189565" cy="48897"/>
            </a:xfrm>
            <a:custGeom>
              <a:avLst/>
              <a:gdLst/>
              <a:ahLst/>
              <a:cxnLst/>
              <a:rect l="l" t="t" r="r" b="b"/>
              <a:pathLst>
                <a:path w="5540" h="1429" extrusionOk="0">
                  <a:moveTo>
                    <a:pt x="0" y="0"/>
                  </a:moveTo>
                  <a:lnTo>
                    <a:pt x="0" y="1429"/>
                  </a:lnTo>
                  <a:lnTo>
                    <a:pt x="5539" y="1429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2353986" y="3977297"/>
              <a:ext cx="189565" cy="49752"/>
            </a:xfrm>
            <a:custGeom>
              <a:avLst/>
              <a:gdLst/>
              <a:ahLst/>
              <a:cxnLst/>
              <a:rect l="l" t="t" r="r" b="b"/>
              <a:pathLst>
                <a:path w="5540" h="1454" extrusionOk="0">
                  <a:moveTo>
                    <a:pt x="0" y="0"/>
                  </a:moveTo>
                  <a:lnTo>
                    <a:pt x="0" y="1454"/>
                  </a:lnTo>
                  <a:lnTo>
                    <a:pt x="5539" y="1454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2220201" y="4425766"/>
              <a:ext cx="488010" cy="542039"/>
            </a:xfrm>
            <a:custGeom>
              <a:avLst/>
              <a:gdLst/>
              <a:ahLst/>
              <a:cxnLst/>
              <a:rect l="l" t="t" r="r" b="b"/>
              <a:pathLst>
                <a:path w="14262" h="15841" extrusionOk="0">
                  <a:moveTo>
                    <a:pt x="9374" y="1"/>
                  </a:moveTo>
                  <a:lnTo>
                    <a:pt x="0" y="2883"/>
                  </a:lnTo>
                  <a:lnTo>
                    <a:pt x="401" y="3936"/>
                  </a:lnTo>
                  <a:lnTo>
                    <a:pt x="1379" y="3886"/>
                  </a:lnTo>
                  <a:lnTo>
                    <a:pt x="7795" y="7695"/>
                  </a:lnTo>
                  <a:lnTo>
                    <a:pt x="5163" y="12106"/>
                  </a:lnTo>
                  <a:cubicBezTo>
                    <a:pt x="6843" y="10427"/>
                    <a:pt x="9198" y="7996"/>
                    <a:pt x="9198" y="7996"/>
                  </a:cubicBezTo>
                  <a:lnTo>
                    <a:pt x="13284" y="12933"/>
                  </a:lnTo>
                  <a:lnTo>
                    <a:pt x="13284" y="15841"/>
                  </a:lnTo>
                  <a:lnTo>
                    <a:pt x="14261" y="15841"/>
                  </a:lnTo>
                  <a:lnTo>
                    <a:pt x="14261" y="8873"/>
                  </a:lnTo>
                  <a:lnTo>
                    <a:pt x="12131" y="9299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1463859" y="4532109"/>
              <a:ext cx="248727" cy="144124"/>
            </a:xfrm>
            <a:custGeom>
              <a:avLst/>
              <a:gdLst/>
              <a:ahLst/>
              <a:cxnLst/>
              <a:rect l="l" t="t" r="r" b="b"/>
              <a:pathLst>
                <a:path w="7269" h="4212" extrusionOk="0">
                  <a:moveTo>
                    <a:pt x="1830" y="1"/>
                  </a:moveTo>
                  <a:lnTo>
                    <a:pt x="0" y="3459"/>
                  </a:lnTo>
                  <a:lnTo>
                    <a:pt x="1729" y="4211"/>
                  </a:lnTo>
                  <a:lnTo>
                    <a:pt x="7268" y="1956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883284" y="4425766"/>
              <a:ext cx="323355" cy="542039"/>
            </a:xfrm>
            <a:custGeom>
              <a:avLst/>
              <a:gdLst/>
              <a:ahLst/>
              <a:cxnLst/>
              <a:rect l="l" t="t" r="r" b="b"/>
              <a:pathLst>
                <a:path w="9450" h="15841" extrusionOk="0">
                  <a:moveTo>
                    <a:pt x="6667" y="1"/>
                  </a:moveTo>
                  <a:lnTo>
                    <a:pt x="1" y="2382"/>
                  </a:lnTo>
                  <a:lnTo>
                    <a:pt x="1" y="15841"/>
                  </a:lnTo>
                  <a:lnTo>
                    <a:pt x="1780" y="15841"/>
                  </a:lnTo>
                  <a:lnTo>
                    <a:pt x="376" y="12783"/>
                  </a:lnTo>
                  <a:lnTo>
                    <a:pt x="3334" y="4688"/>
                  </a:lnTo>
                  <a:lnTo>
                    <a:pt x="8798" y="8522"/>
                  </a:lnTo>
                  <a:lnTo>
                    <a:pt x="9449" y="6993"/>
                  </a:lnTo>
                  <a:lnTo>
                    <a:pt x="6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2344542" y="4699323"/>
              <a:ext cx="330199" cy="268471"/>
            </a:xfrm>
            <a:custGeom>
              <a:avLst/>
              <a:gdLst/>
              <a:ahLst/>
              <a:cxnLst/>
              <a:rect l="l" t="t" r="r" b="b"/>
              <a:pathLst>
                <a:path w="9650" h="7846" extrusionOk="0">
                  <a:moveTo>
                    <a:pt x="5564" y="1"/>
                  </a:moveTo>
                  <a:lnTo>
                    <a:pt x="5564" y="1"/>
                  </a:lnTo>
                  <a:cubicBezTo>
                    <a:pt x="5564" y="1"/>
                    <a:pt x="3209" y="2432"/>
                    <a:pt x="1529" y="4111"/>
                  </a:cubicBezTo>
                  <a:lnTo>
                    <a:pt x="1" y="6693"/>
                  </a:lnTo>
                  <a:lnTo>
                    <a:pt x="527" y="7846"/>
                  </a:lnTo>
                  <a:lnTo>
                    <a:pt x="9650" y="7846"/>
                  </a:lnTo>
                  <a:lnTo>
                    <a:pt x="9650" y="4938"/>
                  </a:lnTo>
                  <a:lnTo>
                    <a:pt x="5163" y="5189"/>
                  </a:lnTo>
                  <a:lnTo>
                    <a:pt x="5163" y="5189"/>
                  </a:lnTo>
                  <a:lnTo>
                    <a:pt x="55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896149" y="4586136"/>
              <a:ext cx="288180" cy="381662"/>
            </a:xfrm>
            <a:custGeom>
              <a:avLst/>
              <a:gdLst/>
              <a:ahLst/>
              <a:cxnLst/>
              <a:rect l="l" t="t" r="r" b="b"/>
              <a:pathLst>
                <a:path w="8422" h="11154" extrusionOk="0">
                  <a:moveTo>
                    <a:pt x="2958" y="1"/>
                  </a:moveTo>
                  <a:lnTo>
                    <a:pt x="0" y="8096"/>
                  </a:lnTo>
                  <a:lnTo>
                    <a:pt x="3785" y="9725"/>
                  </a:lnTo>
                  <a:lnTo>
                    <a:pt x="3058" y="11154"/>
                  </a:lnTo>
                  <a:lnTo>
                    <a:pt x="5214" y="11154"/>
                  </a:lnTo>
                  <a:lnTo>
                    <a:pt x="8422" y="38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1523018" y="4520955"/>
              <a:ext cx="445101" cy="446846"/>
            </a:xfrm>
            <a:custGeom>
              <a:avLst/>
              <a:gdLst/>
              <a:ahLst/>
              <a:cxnLst/>
              <a:rect l="l" t="t" r="r" b="b"/>
              <a:pathLst>
                <a:path w="13008" h="13059" extrusionOk="0">
                  <a:moveTo>
                    <a:pt x="11103" y="1"/>
                  </a:moveTo>
                  <a:lnTo>
                    <a:pt x="5539" y="2282"/>
                  </a:lnTo>
                  <a:lnTo>
                    <a:pt x="0" y="4537"/>
                  </a:lnTo>
                  <a:lnTo>
                    <a:pt x="4161" y="6367"/>
                  </a:lnTo>
                  <a:lnTo>
                    <a:pt x="1254" y="13059"/>
                  </a:lnTo>
                  <a:lnTo>
                    <a:pt x="6166" y="13059"/>
                  </a:lnTo>
                  <a:lnTo>
                    <a:pt x="7895" y="12357"/>
                  </a:lnTo>
                  <a:lnTo>
                    <a:pt x="13008" y="4287"/>
                  </a:lnTo>
                  <a:lnTo>
                    <a:pt x="111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1793153" y="4558695"/>
              <a:ext cx="693794" cy="385084"/>
            </a:xfrm>
            <a:custGeom>
              <a:avLst/>
              <a:gdLst/>
              <a:ahLst/>
              <a:cxnLst/>
              <a:rect l="l" t="t" r="r" b="b"/>
              <a:pathLst>
                <a:path w="20276" h="11254" extrusionOk="0">
                  <a:moveTo>
                    <a:pt x="13860" y="1"/>
                  </a:moveTo>
                  <a:lnTo>
                    <a:pt x="10151" y="4637"/>
                  </a:lnTo>
                  <a:lnTo>
                    <a:pt x="6867" y="402"/>
                  </a:lnTo>
                  <a:lnTo>
                    <a:pt x="5113" y="3184"/>
                  </a:lnTo>
                  <a:lnTo>
                    <a:pt x="0" y="11254"/>
                  </a:lnTo>
                  <a:lnTo>
                    <a:pt x="13810" y="5590"/>
                  </a:lnTo>
                  <a:lnTo>
                    <a:pt x="16116" y="10803"/>
                  </a:lnTo>
                  <a:lnTo>
                    <a:pt x="17644" y="8221"/>
                  </a:lnTo>
                  <a:lnTo>
                    <a:pt x="20276" y="3810"/>
                  </a:lnTo>
                  <a:lnTo>
                    <a:pt x="138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1074516" y="4558695"/>
              <a:ext cx="590902" cy="409104"/>
            </a:xfrm>
            <a:custGeom>
              <a:avLst/>
              <a:gdLst/>
              <a:ahLst/>
              <a:cxnLst/>
              <a:rect l="l" t="t" r="r" b="b"/>
              <a:pathLst>
                <a:path w="17269" h="11956" extrusionOk="0">
                  <a:moveTo>
                    <a:pt x="5214" y="1"/>
                  </a:moveTo>
                  <a:lnTo>
                    <a:pt x="3860" y="3108"/>
                  </a:lnTo>
                  <a:lnTo>
                    <a:pt x="3209" y="4637"/>
                  </a:lnTo>
                  <a:lnTo>
                    <a:pt x="1" y="11956"/>
                  </a:lnTo>
                  <a:lnTo>
                    <a:pt x="14362" y="11956"/>
                  </a:lnTo>
                  <a:lnTo>
                    <a:pt x="17269" y="5264"/>
                  </a:lnTo>
                  <a:lnTo>
                    <a:pt x="13108" y="3434"/>
                  </a:lnTo>
                  <a:lnTo>
                    <a:pt x="11379" y="2682"/>
                  </a:lnTo>
                  <a:lnTo>
                    <a:pt x="5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1733959" y="4749928"/>
              <a:ext cx="628644" cy="217863"/>
            </a:xfrm>
            <a:custGeom>
              <a:avLst/>
              <a:gdLst/>
              <a:ahLst/>
              <a:cxnLst/>
              <a:rect l="l" t="t" r="r" b="b"/>
              <a:pathLst>
                <a:path w="18372" h="6367" extrusionOk="0">
                  <a:moveTo>
                    <a:pt x="15540" y="1"/>
                  </a:moveTo>
                  <a:lnTo>
                    <a:pt x="1730" y="5665"/>
                  </a:lnTo>
                  <a:lnTo>
                    <a:pt x="1" y="6367"/>
                  </a:lnTo>
                  <a:lnTo>
                    <a:pt x="18372" y="6367"/>
                  </a:lnTo>
                  <a:lnTo>
                    <a:pt x="17846" y="5214"/>
                  </a:lnTo>
                  <a:lnTo>
                    <a:pt x="15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2028113" y="4558695"/>
              <a:ext cx="239283" cy="158701"/>
            </a:xfrm>
            <a:custGeom>
              <a:avLst/>
              <a:gdLst/>
              <a:ahLst/>
              <a:cxnLst/>
              <a:rect l="l" t="t" r="r" b="b"/>
              <a:pathLst>
                <a:path w="6993" h="4638" extrusionOk="0">
                  <a:moveTo>
                    <a:pt x="6993" y="1"/>
                  </a:moveTo>
                  <a:lnTo>
                    <a:pt x="6015" y="51"/>
                  </a:lnTo>
                  <a:lnTo>
                    <a:pt x="0" y="402"/>
                  </a:lnTo>
                  <a:lnTo>
                    <a:pt x="3284" y="4637"/>
                  </a:lnTo>
                  <a:lnTo>
                    <a:pt x="6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896149" y="4863114"/>
              <a:ext cx="129513" cy="104671"/>
            </a:xfrm>
            <a:custGeom>
              <a:avLst/>
              <a:gdLst/>
              <a:ahLst/>
              <a:cxnLst/>
              <a:rect l="l" t="t" r="r" b="b"/>
              <a:pathLst>
                <a:path w="3785" h="3059" extrusionOk="0">
                  <a:moveTo>
                    <a:pt x="0" y="1"/>
                  </a:moveTo>
                  <a:lnTo>
                    <a:pt x="1404" y="3059"/>
                  </a:lnTo>
                  <a:lnTo>
                    <a:pt x="3058" y="3059"/>
                  </a:lnTo>
                  <a:lnTo>
                    <a:pt x="3785" y="16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2521199" y="4699323"/>
              <a:ext cx="153534" cy="177555"/>
            </a:xfrm>
            <a:custGeom>
              <a:avLst/>
              <a:gdLst/>
              <a:ahLst/>
              <a:cxnLst/>
              <a:rect l="l" t="t" r="r" b="b"/>
              <a:pathLst>
                <a:path w="4487" h="5189" extrusionOk="0">
                  <a:moveTo>
                    <a:pt x="401" y="1"/>
                  </a:moveTo>
                  <a:lnTo>
                    <a:pt x="0" y="5189"/>
                  </a:lnTo>
                  <a:lnTo>
                    <a:pt x="0" y="5189"/>
                  </a:lnTo>
                  <a:lnTo>
                    <a:pt x="4487" y="4938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018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8"/>
          <p:cNvSpPr txBox="1">
            <a:spLocks noGrp="1"/>
          </p:cNvSpPr>
          <p:nvPr>
            <p:ph type="title"/>
          </p:nvPr>
        </p:nvSpPr>
        <p:spPr>
          <a:xfrm>
            <a:off x="1992121" y="1957238"/>
            <a:ext cx="544607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dirty="0">
                <a:solidFill>
                  <a:schemeClr val="lt2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方法論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37" name="Google Shape;1037;p48"/>
          <p:cNvSpPr txBox="1">
            <a:spLocks noGrp="1"/>
          </p:cNvSpPr>
          <p:nvPr>
            <p:ph type="subTitle" idx="1"/>
          </p:nvPr>
        </p:nvSpPr>
        <p:spPr>
          <a:xfrm>
            <a:off x="3410446" y="2737510"/>
            <a:ext cx="2616222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資料、主題與模型</a:t>
            </a:r>
            <a:endParaRPr sz="2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9" name="Google Shape;775;p32">
            <a:extLst>
              <a:ext uri="{FF2B5EF4-FFF2-40B4-BE49-F238E27FC236}">
                <a16:creationId xmlns:a16="http://schemas.microsoft.com/office/drawing/2014/main" id="{212A8790-14BC-462C-82BE-F74860B4BBDF}"/>
              </a:ext>
            </a:extLst>
          </p:cNvPr>
          <p:cNvGrpSpPr/>
          <p:nvPr/>
        </p:nvGrpSpPr>
        <p:grpSpPr>
          <a:xfrm>
            <a:off x="97780" y="1995359"/>
            <a:ext cx="2070103" cy="3148141"/>
            <a:chOff x="4776475" y="1097150"/>
            <a:chExt cx="928600" cy="1378475"/>
          </a:xfrm>
        </p:grpSpPr>
        <p:sp>
          <p:nvSpPr>
            <p:cNvPr id="30" name="Google Shape;776;p32">
              <a:extLst>
                <a:ext uri="{FF2B5EF4-FFF2-40B4-BE49-F238E27FC236}">
                  <a16:creationId xmlns:a16="http://schemas.microsoft.com/office/drawing/2014/main" id="{039EAFD3-0B53-40A8-8A4C-E94622C0B913}"/>
                </a:ext>
              </a:extLst>
            </p:cNvPr>
            <p:cNvSpPr/>
            <p:nvPr/>
          </p:nvSpPr>
          <p:spPr>
            <a:xfrm>
              <a:off x="4947525" y="1097150"/>
              <a:ext cx="585875" cy="412925"/>
            </a:xfrm>
            <a:custGeom>
              <a:avLst/>
              <a:gdLst/>
              <a:ahLst/>
              <a:cxnLst/>
              <a:rect l="l" t="t" r="r" b="b"/>
              <a:pathLst>
                <a:path w="23435" h="16517" extrusionOk="0">
                  <a:moveTo>
                    <a:pt x="18246" y="0"/>
                  </a:moveTo>
                  <a:lnTo>
                    <a:pt x="1" y="7895"/>
                  </a:lnTo>
                  <a:lnTo>
                    <a:pt x="3735" y="16516"/>
                  </a:lnTo>
                  <a:lnTo>
                    <a:pt x="13083" y="16516"/>
                  </a:lnTo>
                  <a:lnTo>
                    <a:pt x="23434" y="12030"/>
                  </a:lnTo>
                  <a:lnTo>
                    <a:pt x="182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77;p32">
              <a:extLst>
                <a:ext uri="{FF2B5EF4-FFF2-40B4-BE49-F238E27FC236}">
                  <a16:creationId xmlns:a16="http://schemas.microsoft.com/office/drawing/2014/main" id="{E56DD878-3394-4213-8695-3BA2FBBE7607}"/>
                </a:ext>
              </a:extLst>
            </p:cNvPr>
            <p:cNvSpPr/>
            <p:nvPr/>
          </p:nvSpPr>
          <p:spPr>
            <a:xfrm>
              <a:off x="5146775" y="1201775"/>
              <a:ext cx="241875" cy="138500"/>
            </a:xfrm>
            <a:custGeom>
              <a:avLst/>
              <a:gdLst/>
              <a:ahLst/>
              <a:cxnLst/>
              <a:rect l="l" t="t" r="r" b="b"/>
              <a:pathLst>
                <a:path w="9675" h="5540" extrusionOk="0">
                  <a:moveTo>
                    <a:pt x="8948" y="1"/>
                  </a:moveTo>
                  <a:lnTo>
                    <a:pt x="0" y="3860"/>
                  </a:lnTo>
                  <a:lnTo>
                    <a:pt x="727" y="5539"/>
                  </a:lnTo>
                  <a:lnTo>
                    <a:pt x="9675" y="1680"/>
                  </a:lnTo>
                  <a:lnTo>
                    <a:pt x="89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78;p32">
              <a:extLst>
                <a:ext uri="{FF2B5EF4-FFF2-40B4-BE49-F238E27FC236}">
                  <a16:creationId xmlns:a16="http://schemas.microsoft.com/office/drawing/2014/main" id="{1E2D36D8-002C-45F3-9FE6-CABD71DD59DB}"/>
                </a:ext>
              </a:extLst>
            </p:cNvPr>
            <p:cNvSpPr/>
            <p:nvPr/>
          </p:nvSpPr>
          <p:spPr>
            <a:xfrm>
              <a:off x="5190625" y="1303275"/>
              <a:ext cx="242525" cy="139125"/>
            </a:xfrm>
            <a:custGeom>
              <a:avLst/>
              <a:gdLst/>
              <a:ahLst/>
              <a:cxnLst/>
              <a:rect l="l" t="t" r="r" b="b"/>
              <a:pathLst>
                <a:path w="9701" h="5565" extrusionOk="0">
                  <a:moveTo>
                    <a:pt x="8948" y="1"/>
                  </a:moveTo>
                  <a:lnTo>
                    <a:pt x="1" y="3860"/>
                  </a:lnTo>
                  <a:lnTo>
                    <a:pt x="753" y="5565"/>
                  </a:lnTo>
                  <a:lnTo>
                    <a:pt x="9700" y="1680"/>
                  </a:lnTo>
                  <a:lnTo>
                    <a:pt x="89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9;p32">
              <a:extLst>
                <a:ext uri="{FF2B5EF4-FFF2-40B4-BE49-F238E27FC236}">
                  <a16:creationId xmlns:a16="http://schemas.microsoft.com/office/drawing/2014/main" id="{E4A55F0D-92FF-4F14-B1A4-461704E29E80}"/>
                </a:ext>
              </a:extLst>
            </p:cNvPr>
            <p:cNvSpPr/>
            <p:nvPr/>
          </p:nvSpPr>
          <p:spPr>
            <a:xfrm>
              <a:off x="5057175" y="1328975"/>
              <a:ext cx="45775" cy="46375"/>
            </a:xfrm>
            <a:custGeom>
              <a:avLst/>
              <a:gdLst/>
              <a:ahLst/>
              <a:cxnLst/>
              <a:rect l="l" t="t" r="r" b="b"/>
              <a:pathLst>
                <a:path w="1831" h="1855" extrusionOk="0">
                  <a:moveTo>
                    <a:pt x="928" y="0"/>
                  </a:moveTo>
                  <a:cubicBezTo>
                    <a:pt x="401" y="0"/>
                    <a:pt x="0" y="426"/>
                    <a:pt x="0" y="928"/>
                  </a:cubicBezTo>
                  <a:cubicBezTo>
                    <a:pt x="0" y="1429"/>
                    <a:pt x="401" y="1855"/>
                    <a:pt x="928" y="1855"/>
                  </a:cubicBezTo>
                  <a:cubicBezTo>
                    <a:pt x="1429" y="1855"/>
                    <a:pt x="1830" y="1429"/>
                    <a:pt x="1830" y="928"/>
                  </a:cubicBezTo>
                  <a:cubicBezTo>
                    <a:pt x="1830" y="426"/>
                    <a:pt x="1429" y="0"/>
                    <a:pt x="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0;p32">
              <a:extLst>
                <a:ext uri="{FF2B5EF4-FFF2-40B4-BE49-F238E27FC236}">
                  <a16:creationId xmlns:a16="http://schemas.microsoft.com/office/drawing/2014/main" id="{4A63C490-2959-4B76-A562-2F1840319E2D}"/>
                </a:ext>
              </a:extLst>
            </p:cNvPr>
            <p:cNvSpPr/>
            <p:nvPr/>
          </p:nvSpPr>
          <p:spPr>
            <a:xfrm>
              <a:off x="5101025" y="1431100"/>
              <a:ext cx="46400" cy="45775"/>
            </a:xfrm>
            <a:custGeom>
              <a:avLst/>
              <a:gdLst/>
              <a:ahLst/>
              <a:cxnLst/>
              <a:rect l="l" t="t" r="r" b="b"/>
              <a:pathLst>
                <a:path w="1856" h="1831" extrusionOk="0">
                  <a:moveTo>
                    <a:pt x="928" y="1"/>
                  </a:moveTo>
                  <a:cubicBezTo>
                    <a:pt x="427" y="1"/>
                    <a:pt x="1" y="402"/>
                    <a:pt x="1" y="928"/>
                  </a:cubicBezTo>
                  <a:cubicBezTo>
                    <a:pt x="1" y="1429"/>
                    <a:pt x="427" y="1830"/>
                    <a:pt x="928" y="1830"/>
                  </a:cubicBezTo>
                  <a:cubicBezTo>
                    <a:pt x="1429" y="1830"/>
                    <a:pt x="1856" y="1429"/>
                    <a:pt x="1856" y="928"/>
                  </a:cubicBezTo>
                  <a:cubicBezTo>
                    <a:pt x="1856" y="402"/>
                    <a:pt x="1429" y="1"/>
                    <a:pt x="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;p32">
              <a:extLst>
                <a:ext uri="{FF2B5EF4-FFF2-40B4-BE49-F238E27FC236}">
                  <a16:creationId xmlns:a16="http://schemas.microsoft.com/office/drawing/2014/main" id="{044A1F70-68C9-42A3-8F28-452154E08AA3}"/>
                </a:ext>
              </a:extLst>
            </p:cNvPr>
            <p:cNvSpPr/>
            <p:nvPr/>
          </p:nvSpPr>
          <p:spPr>
            <a:xfrm>
              <a:off x="4856050" y="1638500"/>
              <a:ext cx="769450" cy="814550"/>
            </a:xfrm>
            <a:custGeom>
              <a:avLst/>
              <a:gdLst/>
              <a:ahLst/>
              <a:cxnLst/>
              <a:rect l="l" t="t" r="r" b="b"/>
              <a:pathLst>
                <a:path w="30778" h="32582" extrusionOk="0">
                  <a:moveTo>
                    <a:pt x="15389" y="8898"/>
                  </a:moveTo>
                  <a:cubicBezTo>
                    <a:pt x="19474" y="8898"/>
                    <a:pt x="22782" y="12206"/>
                    <a:pt x="22782" y="16291"/>
                  </a:cubicBezTo>
                  <a:cubicBezTo>
                    <a:pt x="22782" y="20376"/>
                    <a:pt x="19474" y="23685"/>
                    <a:pt x="15389" y="23685"/>
                  </a:cubicBezTo>
                  <a:cubicBezTo>
                    <a:pt x="11304" y="23685"/>
                    <a:pt x="7995" y="20376"/>
                    <a:pt x="7995" y="16291"/>
                  </a:cubicBezTo>
                  <a:cubicBezTo>
                    <a:pt x="7995" y="12206"/>
                    <a:pt x="11304" y="8898"/>
                    <a:pt x="15389" y="8898"/>
                  </a:cubicBezTo>
                  <a:close/>
                  <a:moveTo>
                    <a:pt x="0" y="0"/>
                  </a:moveTo>
                  <a:lnTo>
                    <a:pt x="0" y="32582"/>
                  </a:lnTo>
                  <a:lnTo>
                    <a:pt x="30777" y="32582"/>
                  </a:lnTo>
                  <a:lnTo>
                    <a:pt x="30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;p32">
              <a:extLst>
                <a:ext uri="{FF2B5EF4-FFF2-40B4-BE49-F238E27FC236}">
                  <a16:creationId xmlns:a16="http://schemas.microsoft.com/office/drawing/2014/main" id="{E1B696AC-9B85-4392-AF1A-9A78AC79E402}"/>
                </a:ext>
              </a:extLst>
            </p:cNvPr>
            <p:cNvSpPr/>
            <p:nvPr/>
          </p:nvSpPr>
          <p:spPr>
            <a:xfrm>
              <a:off x="4856050" y="1592750"/>
              <a:ext cx="769450" cy="119700"/>
            </a:xfrm>
            <a:custGeom>
              <a:avLst/>
              <a:gdLst/>
              <a:ahLst/>
              <a:cxnLst/>
              <a:rect l="l" t="t" r="r" b="b"/>
              <a:pathLst>
                <a:path w="30778" h="4788" extrusionOk="0">
                  <a:moveTo>
                    <a:pt x="0" y="1"/>
                  </a:moveTo>
                  <a:lnTo>
                    <a:pt x="0" y="4788"/>
                  </a:lnTo>
                  <a:lnTo>
                    <a:pt x="30777" y="4788"/>
                  </a:lnTo>
                  <a:lnTo>
                    <a:pt x="30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3;p32">
              <a:extLst>
                <a:ext uri="{FF2B5EF4-FFF2-40B4-BE49-F238E27FC236}">
                  <a16:creationId xmlns:a16="http://schemas.microsoft.com/office/drawing/2014/main" id="{D53342A5-BF39-401D-8819-72485E623753}"/>
                </a:ext>
              </a:extLst>
            </p:cNvPr>
            <p:cNvSpPr/>
            <p:nvPr/>
          </p:nvSpPr>
          <p:spPr>
            <a:xfrm>
              <a:off x="5055925" y="1860925"/>
              <a:ext cx="369700" cy="369700"/>
            </a:xfrm>
            <a:custGeom>
              <a:avLst/>
              <a:gdLst/>
              <a:ahLst/>
              <a:cxnLst/>
              <a:rect l="l" t="t" r="r" b="b"/>
              <a:pathLst>
                <a:path w="14788" h="14788" extrusionOk="0">
                  <a:moveTo>
                    <a:pt x="7394" y="1"/>
                  </a:moveTo>
                  <a:cubicBezTo>
                    <a:pt x="3309" y="1"/>
                    <a:pt x="0" y="3309"/>
                    <a:pt x="0" y="7394"/>
                  </a:cubicBezTo>
                  <a:cubicBezTo>
                    <a:pt x="0" y="11479"/>
                    <a:pt x="3309" y="14788"/>
                    <a:pt x="7394" y="14788"/>
                  </a:cubicBezTo>
                  <a:cubicBezTo>
                    <a:pt x="11479" y="14788"/>
                    <a:pt x="14787" y="11479"/>
                    <a:pt x="14787" y="7394"/>
                  </a:cubicBezTo>
                  <a:cubicBezTo>
                    <a:pt x="14787" y="3309"/>
                    <a:pt x="11479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4;p32">
              <a:extLst>
                <a:ext uri="{FF2B5EF4-FFF2-40B4-BE49-F238E27FC236}">
                  <a16:creationId xmlns:a16="http://schemas.microsoft.com/office/drawing/2014/main" id="{DB8732AA-DC2E-44F3-80A6-79A91056D6E6}"/>
                </a:ext>
              </a:extLst>
            </p:cNvPr>
            <p:cNvSpPr/>
            <p:nvPr/>
          </p:nvSpPr>
          <p:spPr>
            <a:xfrm>
              <a:off x="5174350" y="1940500"/>
              <a:ext cx="132850" cy="37000"/>
            </a:xfrm>
            <a:custGeom>
              <a:avLst/>
              <a:gdLst/>
              <a:ahLst/>
              <a:cxnLst/>
              <a:rect l="l" t="t" r="r" b="b"/>
              <a:pathLst>
                <a:path w="5314" h="1480" extrusionOk="0">
                  <a:moveTo>
                    <a:pt x="0" y="1"/>
                  </a:moveTo>
                  <a:lnTo>
                    <a:pt x="0" y="1479"/>
                  </a:lnTo>
                  <a:lnTo>
                    <a:pt x="5314" y="1479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5;p32">
              <a:extLst>
                <a:ext uri="{FF2B5EF4-FFF2-40B4-BE49-F238E27FC236}">
                  <a16:creationId xmlns:a16="http://schemas.microsoft.com/office/drawing/2014/main" id="{BCCECDAD-CA94-43A8-8C24-3AA65C6C7E01}"/>
                </a:ext>
              </a:extLst>
            </p:cNvPr>
            <p:cNvSpPr/>
            <p:nvPr/>
          </p:nvSpPr>
          <p:spPr>
            <a:xfrm>
              <a:off x="5125475" y="2026975"/>
              <a:ext cx="230600" cy="36975"/>
            </a:xfrm>
            <a:custGeom>
              <a:avLst/>
              <a:gdLst/>
              <a:ahLst/>
              <a:cxnLst/>
              <a:rect l="l" t="t" r="r" b="b"/>
              <a:pathLst>
                <a:path w="9224" h="1479" extrusionOk="0">
                  <a:moveTo>
                    <a:pt x="0" y="0"/>
                  </a:moveTo>
                  <a:lnTo>
                    <a:pt x="0" y="1479"/>
                  </a:lnTo>
                  <a:lnTo>
                    <a:pt x="9223" y="1479"/>
                  </a:lnTo>
                  <a:lnTo>
                    <a:pt x="9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6;p32">
              <a:extLst>
                <a:ext uri="{FF2B5EF4-FFF2-40B4-BE49-F238E27FC236}">
                  <a16:creationId xmlns:a16="http://schemas.microsoft.com/office/drawing/2014/main" id="{9C2DCA0D-BB55-45B4-A978-63CAB1D07081}"/>
                </a:ext>
              </a:extLst>
            </p:cNvPr>
            <p:cNvSpPr/>
            <p:nvPr/>
          </p:nvSpPr>
          <p:spPr>
            <a:xfrm>
              <a:off x="4776475" y="2429850"/>
              <a:ext cx="928600" cy="45775"/>
            </a:xfrm>
            <a:custGeom>
              <a:avLst/>
              <a:gdLst/>
              <a:ahLst/>
              <a:cxnLst/>
              <a:rect l="l" t="t" r="r" b="b"/>
              <a:pathLst>
                <a:path w="37144" h="1831" extrusionOk="0">
                  <a:moveTo>
                    <a:pt x="0" y="1"/>
                  </a:moveTo>
                  <a:lnTo>
                    <a:pt x="0" y="1830"/>
                  </a:lnTo>
                  <a:lnTo>
                    <a:pt x="37143" y="1830"/>
                  </a:lnTo>
                  <a:lnTo>
                    <a:pt x="371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7;p32">
              <a:extLst>
                <a:ext uri="{FF2B5EF4-FFF2-40B4-BE49-F238E27FC236}">
                  <a16:creationId xmlns:a16="http://schemas.microsoft.com/office/drawing/2014/main" id="{500A12E0-8F0C-46F0-AE73-2029B3059B30}"/>
                </a:ext>
              </a:extLst>
            </p:cNvPr>
            <p:cNvSpPr/>
            <p:nvPr/>
          </p:nvSpPr>
          <p:spPr>
            <a:xfrm>
              <a:off x="4790250" y="1506925"/>
              <a:ext cx="901050" cy="131600"/>
            </a:xfrm>
            <a:custGeom>
              <a:avLst/>
              <a:gdLst/>
              <a:ahLst/>
              <a:cxnLst/>
              <a:rect l="l" t="t" r="r" b="b"/>
              <a:pathLst>
                <a:path w="36042" h="5264" extrusionOk="0">
                  <a:moveTo>
                    <a:pt x="1" y="0"/>
                  </a:moveTo>
                  <a:lnTo>
                    <a:pt x="1" y="5263"/>
                  </a:lnTo>
                  <a:lnTo>
                    <a:pt x="36041" y="5263"/>
                  </a:lnTo>
                  <a:lnTo>
                    <a:pt x="360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3339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51"/>
          <p:cNvSpPr/>
          <p:nvPr/>
        </p:nvSpPr>
        <p:spPr>
          <a:xfrm>
            <a:off x="588045" y="1202970"/>
            <a:ext cx="1565875" cy="610500"/>
          </a:xfrm>
          <a:prstGeom prst="roundRect">
            <a:avLst>
              <a:gd name="adj" fmla="val 1007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555" name="Google Shape;1555;p51"/>
          <p:cNvSpPr txBox="1">
            <a:spLocks noGrp="1"/>
          </p:cNvSpPr>
          <p:nvPr>
            <p:ph type="title"/>
          </p:nvPr>
        </p:nvSpPr>
        <p:spPr>
          <a:xfrm>
            <a:off x="11664" y="243386"/>
            <a:ext cx="2837984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資料蒐集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56" name="Google Shape;1556;p51"/>
          <p:cNvSpPr txBox="1"/>
          <p:nvPr/>
        </p:nvSpPr>
        <p:spPr>
          <a:xfrm>
            <a:off x="707381" y="1323858"/>
            <a:ext cx="1365259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l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國家</a:t>
            </a:r>
            <a:endParaRPr sz="2200" dirty="0"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557" name="Google Shape;1557;p51"/>
          <p:cNvSpPr/>
          <p:nvPr/>
        </p:nvSpPr>
        <p:spPr>
          <a:xfrm>
            <a:off x="2479800" y="1202970"/>
            <a:ext cx="1848360" cy="610500"/>
          </a:xfrm>
          <a:prstGeom prst="roundRect">
            <a:avLst>
              <a:gd name="adj" fmla="val 1007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558" name="Google Shape;1558;p51"/>
          <p:cNvSpPr txBox="1"/>
          <p:nvPr/>
        </p:nvSpPr>
        <p:spPr>
          <a:xfrm>
            <a:off x="2517856" y="1323858"/>
            <a:ext cx="17307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l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政黨體制</a:t>
            </a:r>
            <a:endParaRPr sz="2200" dirty="0"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559" name="Google Shape;1559;p51"/>
          <p:cNvSpPr/>
          <p:nvPr/>
        </p:nvSpPr>
        <p:spPr>
          <a:xfrm>
            <a:off x="4654040" y="1202970"/>
            <a:ext cx="3769835" cy="610500"/>
          </a:xfrm>
          <a:prstGeom prst="roundRect">
            <a:avLst>
              <a:gd name="adj" fmla="val 1007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560" name="Google Shape;1560;p51"/>
          <p:cNvSpPr txBox="1"/>
          <p:nvPr/>
        </p:nvSpPr>
        <p:spPr>
          <a:xfrm>
            <a:off x="5673607" y="1323858"/>
            <a:ext cx="17307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l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民選歷史</a:t>
            </a:r>
            <a:endParaRPr sz="2200" dirty="0"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561" name="Google Shape;1561;p51"/>
          <p:cNvSpPr txBox="1"/>
          <p:nvPr/>
        </p:nvSpPr>
        <p:spPr>
          <a:xfrm>
            <a:off x="1151470" y="2297540"/>
            <a:ext cx="1330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台灣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563" name="Google Shape;1563;p51"/>
          <p:cNvSpPr txBox="1"/>
          <p:nvPr/>
        </p:nvSpPr>
        <p:spPr>
          <a:xfrm>
            <a:off x="1151470" y="3287452"/>
            <a:ext cx="1330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美國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564" name="Google Shape;1564;p51"/>
          <p:cNvSpPr txBox="1"/>
          <p:nvPr/>
        </p:nvSpPr>
        <p:spPr>
          <a:xfrm>
            <a:off x="4633720" y="2102649"/>
            <a:ext cx="4154680" cy="92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自</a:t>
            </a:r>
            <a:r>
              <a:rPr 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1990</a:t>
            </a: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年民主自由化後才開始公平選舉</a:t>
            </a:r>
            <a:endParaRPr lang="en-US" altLang="zh-TW"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總統副總統直至</a:t>
            </a:r>
            <a:r>
              <a:rPr 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1996</a:t>
            </a: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年才首次由人民選出</a:t>
            </a:r>
            <a:endParaRPr lang="en-US" altLang="zh-TW"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只舉行過</a:t>
            </a:r>
            <a:r>
              <a:rPr 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7</a:t>
            </a: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屆真正意義上的民主選舉</a:t>
            </a:r>
            <a:endParaRPr lang="en-US"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66" name="Google Shape;1566;p51"/>
          <p:cNvSpPr txBox="1"/>
          <p:nvPr/>
        </p:nvSpPr>
        <p:spPr>
          <a:xfrm>
            <a:off x="4604156" y="3300552"/>
            <a:ext cx="19371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ctr"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選舉歷史相對悠久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sym typeface="Libre Franklin Light"/>
            </a:endParaRPr>
          </a:p>
        </p:txBody>
      </p:sp>
      <p:cxnSp>
        <p:nvCxnSpPr>
          <p:cNvPr id="1567" name="Google Shape;1567;p51"/>
          <p:cNvCxnSpPr/>
          <p:nvPr/>
        </p:nvCxnSpPr>
        <p:spPr>
          <a:xfrm rot="10800000">
            <a:off x="720200" y="307371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8" name="Google Shape;1568;p51"/>
          <p:cNvCxnSpPr>
            <a:cxnSpLocks/>
          </p:cNvCxnSpPr>
          <p:nvPr/>
        </p:nvCxnSpPr>
        <p:spPr>
          <a:xfrm flipH="1">
            <a:off x="732990" y="2027160"/>
            <a:ext cx="7704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9" name="Google Shape;1569;p51"/>
          <p:cNvSpPr txBox="1"/>
          <p:nvPr/>
        </p:nvSpPr>
        <p:spPr>
          <a:xfrm>
            <a:off x="2718080" y="2297540"/>
            <a:ext cx="1330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lt2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多黨制</a:t>
            </a:r>
            <a:endParaRPr sz="2200" dirty="0">
              <a:solidFill>
                <a:schemeClr val="lt2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571" name="Google Shape;1571;p51"/>
          <p:cNvSpPr txBox="1"/>
          <p:nvPr/>
        </p:nvSpPr>
        <p:spPr>
          <a:xfrm>
            <a:off x="2718080" y="3287452"/>
            <a:ext cx="1330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lt2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兩黨制</a:t>
            </a:r>
            <a:endParaRPr sz="2200" dirty="0">
              <a:solidFill>
                <a:schemeClr val="lt2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E32A4C-E52C-4FD7-AC2C-83C5282E2E4D}"/>
              </a:ext>
            </a:extLst>
          </p:cNvPr>
          <p:cNvGrpSpPr/>
          <p:nvPr/>
        </p:nvGrpSpPr>
        <p:grpSpPr>
          <a:xfrm>
            <a:off x="888589" y="3536571"/>
            <a:ext cx="3607211" cy="1175050"/>
            <a:chOff x="888589" y="3536571"/>
            <a:chExt cx="3607211" cy="117505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03DCD9C-7A91-45A7-88F5-A6E926E20E73}"/>
                </a:ext>
              </a:extLst>
            </p:cNvPr>
            <p:cNvGrpSpPr/>
            <p:nvPr/>
          </p:nvGrpSpPr>
          <p:grpSpPr>
            <a:xfrm>
              <a:off x="888589" y="3536571"/>
              <a:ext cx="3607211" cy="1175050"/>
              <a:chOff x="767939" y="3528951"/>
              <a:chExt cx="3607211" cy="117505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8BBA8B3-AFCD-4909-B067-74872DF0136A}"/>
                  </a:ext>
                </a:extLst>
              </p:cNvPr>
              <p:cNvGrpSpPr/>
              <p:nvPr/>
            </p:nvGrpSpPr>
            <p:grpSpPr>
              <a:xfrm>
                <a:off x="767939" y="3963901"/>
                <a:ext cx="3607211" cy="740100"/>
                <a:chOff x="5208298" y="3880250"/>
                <a:chExt cx="3468464" cy="740100"/>
              </a:xfrm>
            </p:grpSpPr>
            <p:sp>
              <p:nvSpPr>
                <p:cNvPr id="34" name="Google Shape;1161;p50">
                  <a:extLst>
                    <a:ext uri="{FF2B5EF4-FFF2-40B4-BE49-F238E27FC236}">
                      <a16:creationId xmlns:a16="http://schemas.microsoft.com/office/drawing/2014/main" id="{F6D58665-63F7-4DCE-9026-EFC1678D1D59}"/>
                    </a:ext>
                  </a:extLst>
                </p:cNvPr>
                <p:cNvSpPr/>
                <p:nvPr/>
              </p:nvSpPr>
              <p:spPr>
                <a:xfrm>
                  <a:off x="5208298" y="3903698"/>
                  <a:ext cx="777894" cy="710302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  <p:sp>
              <p:nvSpPr>
                <p:cNvPr id="35" name="Google Shape;1226;p51">
                  <a:extLst>
                    <a:ext uri="{FF2B5EF4-FFF2-40B4-BE49-F238E27FC236}">
                      <a16:creationId xmlns:a16="http://schemas.microsoft.com/office/drawing/2014/main" id="{B1767893-7AF5-485F-89BC-913D75238560}"/>
                    </a:ext>
                  </a:extLst>
                </p:cNvPr>
                <p:cNvSpPr/>
                <p:nvPr/>
              </p:nvSpPr>
              <p:spPr>
                <a:xfrm>
                  <a:off x="5717971" y="3880250"/>
                  <a:ext cx="2958791" cy="7401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lvl="0"/>
                  <a:r>
                    <a:rPr lang="zh-TW" altLang="en-US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民主黨或共和黨選上會是</a:t>
                  </a:r>
                  <a:r>
                    <a:rPr lang="en-US" altLang="zh-TW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binary</a:t>
                  </a:r>
                  <a:r>
                    <a:rPr lang="zh-TW" altLang="en-US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的結果</a:t>
                  </a:r>
                  <a:endParaRPr lang="en-US" altLang="zh-TW" sz="13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  <a:p>
                  <a:pPr lvl="0"/>
                  <a:r>
                    <a:rPr lang="zh-TW" altLang="en-US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做迴歸分析時可以有更直觀的解釋</a:t>
                  </a:r>
                  <a:endParaRPr sz="13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cxnSp>
            <p:nvCxnSpPr>
              <p:cNvPr id="7" name="Connector: Curved 6">
                <a:extLst>
                  <a:ext uri="{FF2B5EF4-FFF2-40B4-BE49-F238E27FC236}">
                    <a16:creationId xmlns:a16="http://schemas.microsoft.com/office/drawing/2014/main" id="{0FC8B0F6-72D5-4665-BAAD-4308B7CDA49F}"/>
                  </a:ext>
                </a:extLst>
              </p:cNvPr>
              <p:cNvCxnSpPr>
                <a:cxnSpLocks/>
                <a:stCxn id="1571" idx="1"/>
                <a:endCxn id="35" idx="0"/>
              </p:cNvCxnSpPr>
              <p:nvPr/>
            </p:nvCxnSpPr>
            <p:spPr>
              <a:xfrm rot="10800000" flipH="1" flipV="1">
                <a:off x="2718079" y="3528951"/>
                <a:ext cx="118495" cy="434949"/>
              </a:xfrm>
              <a:prstGeom prst="curvedConnector4">
                <a:avLst>
                  <a:gd name="adj1" fmla="val -192920"/>
                  <a:gd name="adj2" fmla="val 77762"/>
                </a:avLst>
              </a:prstGeom>
              <a:ln w="38100">
                <a:solidFill>
                  <a:schemeClr val="accent3">
                    <a:lumMod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Google Shape;8567;p89">
              <a:extLst>
                <a:ext uri="{FF2B5EF4-FFF2-40B4-BE49-F238E27FC236}">
                  <a16:creationId xmlns:a16="http://schemas.microsoft.com/office/drawing/2014/main" id="{147416AF-EEA6-40DD-B2EE-30B128C404A4}"/>
                </a:ext>
              </a:extLst>
            </p:cNvPr>
            <p:cNvSpPr/>
            <p:nvPr/>
          </p:nvSpPr>
          <p:spPr>
            <a:xfrm>
              <a:off x="1120445" y="4473277"/>
              <a:ext cx="223661" cy="49715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39" name="Google Shape;8568;p89">
              <a:extLst>
                <a:ext uri="{FF2B5EF4-FFF2-40B4-BE49-F238E27FC236}">
                  <a16:creationId xmlns:a16="http://schemas.microsoft.com/office/drawing/2014/main" id="{4DD391EA-831D-40CC-9EE4-5DD705A22E37}"/>
                </a:ext>
              </a:extLst>
            </p:cNvPr>
            <p:cNvSpPr/>
            <p:nvPr/>
          </p:nvSpPr>
          <p:spPr>
            <a:xfrm>
              <a:off x="1146208" y="4401478"/>
              <a:ext cx="173975" cy="49715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40" name="Google Shape;8569;p89">
              <a:extLst>
                <a:ext uri="{FF2B5EF4-FFF2-40B4-BE49-F238E27FC236}">
                  <a16:creationId xmlns:a16="http://schemas.microsoft.com/office/drawing/2014/main" id="{41C493C4-0AD9-4DDD-B874-A73ED064656E}"/>
                </a:ext>
              </a:extLst>
            </p:cNvPr>
            <p:cNvSpPr/>
            <p:nvPr/>
          </p:nvSpPr>
          <p:spPr>
            <a:xfrm>
              <a:off x="1045901" y="4152083"/>
              <a:ext cx="372749" cy="246679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F74127F-D2BB-462D-846C-BADEFDF1BA6D}"/>
              </a:ext>
            </a:extLst>
          </p:cNvPr>
          <p:cNvGrpSpPr/>
          <p:nvPr/>
        </p:nvGrpSpPr>
        <p:grpSpPr>
          <a:xfrm>
            <a:off x="4965699" y="3542052"/>
            <a:ext cx="3822701" cy="1155599"/>
            <a:chOff x="4965699" y="3542052"/>
            <a:chExt cx="3822701" cy="115559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48F4D73-1E83-4713-A9C2-95629F1A92E7}"/>
                </a:ext>
              </a:extLst>
            </p:cNvPr>
            <p:cNvGrpSpPr/>
            <p:nvPr/>
          </p:nvGrpSpPr>
          <p:grpSpPr>
            <a:xfrm>
              <a:off x="4965699" y="3542052"/>
              <a:ext cx="3822701" cy="1155599"/>
              <a:chOff x="4965699" y="3542052"/>
              <a:chExt cx="3822701" cy="115559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80709F55-CE11-4155-990B-63FEA999E25A}"/>
                  </a:ext>
                </a:extLst>
              </p:cNvPr>
              <p:cNvGrpSpPr/>
              <p:nvPr/>
            </p:nvGrpSpPr>
            <p:grpSpPr>
              <a:xfrm>
                <a:off x="4965699" y="3957551"/>
                <a:ext cx="3822701" cy="740100"/>
                <a:chOff x="5149849" y="3880250"/>
                <a:chExt cx="3822701" cy="740100"/>
              </a:xfrm>
            </p:grpSpPr>
            <p:sp>
              <p:nvSpPr>
                <p:cNvPr id="30" name="Google Shape;1161;p50">
                  <a:extLst>
                    <a:ext uri="{FF2B5EF4-FFF2-40B4-BE49-F238E27FC236}">
                      <a16:creationId xmlns:a16="http://schemas.microsoft.com/office/drawing/2014/main" id="{02D29714-4DAE-4653-9599-EE4DD6B6E473}"/>
                    </a:ext>
                  </a:extLst>
                </p:cNvPr>
                <p:cNvSpPr/>
                <p:nvPr/>
              </p:nvSpPr>
              <p:spPr>
                <a:xfrm>
                  <a:off x="5149849" y="3902820"/>
                  <a:ext cx="788471" cy="698479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  <p:sp>
              <p:nvSpPr>
                <p:cNvPr id="21" name="Google Shape;1226;p51">
                  <a:extLst>
                    <a:ext uri="{FF2B5EF4-FFF2-40B4-BE49-F238E27FC236}">
                      <a16:creationId xmlns:a16="http://schemas.microsoft.com/office/drawing/2014/main" id="{ED3A0B48-8598-48CF-92EF-D63D56AEFE3D}"/>
                    </a:ext>
                  </a:extLst>
                </p:cNvPr>
                <p:cNvSpPr/>
                <p:nvPr/>
              </p:nvSpPr>
              <p:spPr>
                <a:xfrm>
                  <a:off x="5717971" y="3880250"/>
                  <a:ext cx="3254579" cy="7401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lvl="0"/>
                  <a:r>
                    <a:rPr lang="zh-TW" altLang="en-US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資料樣本數充足</a:t>
                  </a:r>
                  <a:endParaRPr lang="en-US" altLang="zh-TW" sz="13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  <a:p>
                  <a:pPr lvl="0"/>
                  <a:r>
                    <a:rPr lang="zh-TW" altLang="en-US" sz="13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可跑出一個有足夠解釋力的迴歸分析結果</a:t>
                  </a:r>
                  <a:endParaRPr sz="1300" dirty="0">
                    <a:latin typeface="標楷體" panose="03000509000000000000" pitchFamily="65" charset="-120"/>
                    <a:ea typeface="標楷體" panose="03000509000000000000" pitchFamily="65" charset="-120"/>
                  </a:endParaRPr>
                </a:p>
              </p:txBody>
            </p:sp>
          </p:grpSp>
          <p:cxnSp>
            <p:nvCxnSpPr>
              <p:cNvPr id="13" name="Connector: Curved 12">
                <a:extLst>
                  <a:ext uri="{FF2B5EF4-FFF2-40B4-BE49-F238E27FC236}">
                    <a16:creationId xmlns:a16="http://schemas.microsoft.com/office/drawing/2014/main" id="{9B8BD5AD-601D-4A5E-9752-1661BE7EDBA3}"/>
                  </a:ext>
                </a:extLst>
              </p:cNvPr>
              <p:cNvCxnSpPr>
                <a:stCxn id="1566" idx="3"/>
                <a:endCxn id="21" idx="0"/>
              </p:cNvCxnSpPr>
              <p:nvPr/>
            </p:nvCxnSpPr>
            <p:spPr>
              <a:xfrm>
                <a:off x="6541256" y="3542052"/>
                <a:ext cx="619855" cy="415499"/>
              </a:xfrm>
              <a:prstGeom prst="curvedConnector2">
                <a:avLst/>
              </a:prstGeom>
              <a:ln w="38100">
                <a:solidFill>
                  <a:schemeClr val="accent3">
                    <a:lumMod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Google Shape;10297;p92">
              <a:extLst>
                <a:ext uri="{FF2B5EF4-FFF2-40B4-BE49-F238E27FC236}">
                  <a16:creationId xmlns:a16="http://schemas.microsoft.com/office/drawing/2014/main" id="{DF1DAB1C-35DC-4D46-813A-D2814749F84E}"/>
                </a:ext>
              </a:extLst>
            </p:cNvPr>
            <p:cNvSpPr/>
            <p:nvPr/>
          </p:nvSpPr>
          <p:spPr>
            <a:xfrm>
              <a:off x="5152230" y="4152188"/>
              <a:ext cx="353424" cy="229864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46" name="Google Shape;10298;p92">
              <a:extLst>
                <a:ext uri="{FF2B5EF4-FFF2-40B4-BE49-F238E27FC236}">
                  <a16:creationId xmlns:a16="http://schemas.microsoft.com/office/drawing/2014/main" id="{A1E36E17-C9D2-45CB-B561-CC7171625558}"/>
                </a:ext>
              </a:extLst>
            </p:cNvPr>
            <p:cNvSpPr/>
            <p:nvPr/>
          </p:nvSpPr>
          <p:spPr>
            <a:xfrm>
              <a:off x="5151313" y="4374535"/>
              <a:ext cx="354341" cy="135249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47" name="Google Shape;10299;p92">
              <a:extLst>
                <a:ext uri="{FF2B5EF4-FFF2-40B4-BE49-F238E27FC236}">
                  <a16:creationId xmlns:a16="http://schemas.microsoft.com/office/drawing/2014/main" id="{97ADC56B-B45F-497B-A0F9-78F63FAB08D8}"/>
                </a:ext>
              </a:extLst>
            </p:cNvPr>
            <p:cNvSpPr/>
            <p:nvPr/>
          </p:nvSpPr>
          <p:spPr>
            <a:xfrm>
              <a:off x="5151313" y="4312090"/>
              <a:ext cx="354341" cy="134272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47"/>
          <p:cNvSpPr txBox="1">
            <a:spLocks noGrp="1"/>
          </p:cNvSpPr>
          <p:nvPr>
            <p:ph type="title"/>
          </p:nvPr>
        </p:nvSpPr>
        <p:spPr>
          <a:xfrm>
            <a:off x="3055387" y="1239323"/>
            <a:ext cx="5031300" cy="204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l">
              <a:lnSpc>
                <a:spcPct val="150000"/>
              </a:lnSpc>
            </a:pP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lang="zh-TW" altLang="en-US" sz="1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美國總統大選在各州的選舉結果各年間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的資料，分析某個候選人在當選之後，是否會因為執政的緣故，而更容易在下次的選舉中連任</a:t>
            </a:r>
            <a:endParaRPr sz="1800" dirty="0">
              <a:solidFill>
                <a:schemeClr val="lt2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3" name="Google Shape;4552;p66">
            <a:extLst>
              <a:ext uri="{FF2B5EF4-FFF2-40B4-BE49-F238E27FC236}">
                <a16:creationId xmlns:a16="http://schemas.microsoft.com/office/drawing/2014/main" id="{484469A5-B720-47FC-A08A-C47FE44F12EE}"/>
              </a:ext>
            </a:extLst>
          </p:cNvPr>
          <p:cNvGrpSpPr/>
          <p:nvPr/>
        </p:nvGrpSpPr>
        <p:grpSpPr>
          <a:xfrm rot="663181">
            <a:off x="7289611" y="3280451"/>
            <a:ext cx="1627750" cy="1619810"/>
            <a:chOff x="238125" y="2136725"/>
            <a:chExt cx="1806025" cy="1502300"/>
          </a:xfrm>
        </p:grpSpPr>
        <p:sp>
          <p:nvSpPr>
            <p:cNvPr id="4" name="Google Shape;4553;p66">
              <a:extLst>
                <a:ext uri="{FF2B5EF4-FFF2-40B4-BE49-F238E27FC236}">
                  <a16:creationId xmlns:a16="http://schemas.microsoft.com/office/drawing/2014/main" id="{622A3E3D-3984-4D57-B2F4-ADCEA8653B86}"/>
                </a:ext>
              </a:extLst>
            </p:cNvPr>
            <p:cNvSpPr/>
            <p:nvPr/>
          </p:nvSpPr>
          <p:spPr>
            <a:xfrm>
              <a:off x="523875" y="3125550"/>
              <a:ext cx="362400" cy="258875"/>
            </a:xfrm>
            <a:custGeom>
              <a:avLst/>
              <a:gdLst/>
              <a:ahLst/>
              <a:cxnLst/>
              <a:rect l="l" t="t" r="r" b="b"/>
              <a:pathLst>
                <a:path w="14496" h="10355" extrusionOk="0">
                  <a:moveTo>
                    <a:pt x="11558" y="2473"/>
                  </a:moveTo>
                  <a:lnTo>
                    <a:pt x="10650" y="7882"/>
                  </a:lnTo>
                  <a:lnTo>
                    <a:pt x="3065" y="7882"/>
                  </a:lnTo>
                  <a:lnTo>
                    <a:pt x="4206" y="2473"/>
                  </a:lnTo>
                  <a:close/>
                  <a:moveTo>
                    <a:pt x="2198" y="1"/>
                  </a:moveTo>
                  <a:lnTo>
                    <a:pt x="1" y="10354"/>
                  </a:lnTo>
                  <a:lnTo>
                    <a:pt x="12742" y="10354"/>
                  </a:lnTo>
                  <a:lnTo>
                    <a:pt x="14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554;p66">
              <a:extLst>
                <a:ext uri="{FF2B5EF4-FFF2-40B4-BE49-F238E27FC236}">
                  <a16:creationId xmlns:a16="http://schemas.microsoft.com/office/drawing/2014/main" id="{FCFAE2DD-D812-4E0A-9651-D817D0F1EADE}"/>
                </a:ext>
              </a:extLst>
            </p:cNvPr>
            <p:cNvSpPr/>
            <p:nvPr/>
          </p:nvSpPr>
          <p:spPr>
            <a:xfrm>
              <a:off x="602600" y="2761075"/>
              <a:ext cx="341775" cy="244600"/>
            </a:xfrm>
            <a:custGeom>
              <a:avLst/>
              <a:gdLst/>
              <a:ahLst/>
              <a:cxnLst/>
              <a:rect l="l" t="t" r="r" b="b"/>
              <a:pathLst>
                <a:path w="13671" h="9784" extrusionOk="0">
                  <a:moveTo>
                    <a:pt x="2071" y="1"/>
                  </a:moveTo>
                  <a:lnTo>
                    <a:pt x="0" y="9784"/>
                  </a:lnTo>
                  <a:lnTo>
                    <a:pt x="12023" y="9784"/>
                  </a:lnTo>
                  <a:lnTo>
                    <a:pt x="12931" y="4396"/>
                  </a:lnTo>
                  <a:lnTo>
                    <a:pt x="10290" y="5959"/>
                  </a:lnTo>
                  <a:lnTo>
                    <a:pt x="10036" y="7438"/>
                  </a:lnTo>
                  <a:lnTo>
                    <a:pt x="2895" y="7438"/>
                  </a:lnTo>
                  <a:lnTo>
                    <a:pt x="3972" y="2346"/>
                  </a:lnTo>
                  <a:lnTo>
                    <a:pt x="9952" y="2346"/>
                  </a:lnTo>
                  <a:lnTo>
                    <a:pt x="13649" y="212"/>
                  </a:lnTo>
                  <a:lnTo>
                    <a:pt x="136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555;p66">
              <a:extLst>
                <a:ext uri="{FF2B5EF4-FFF2-40B4-BE49-F238E27FC236}">
                  <a16:creationId xmlns:a16="http://schemas.microsoft.com/office/drawing/2014/main" id="{F0A87C8C-3433-4775-B0A5-CCCC4CE4894C}"/>
                </a:ext>
              </a:extLst>
            </p:cNvPr>
            <p:cNvSpPr/>
            <p:nvPr/>
          </p:nvSpPr>
          <p:spPr>
            <a:xfrm>
              <a:off x="718275" y="2776400"/>
              <a:ext cx="278925" cy="153225"/>
            </a:xfrm>
            <a:custGeom>
              <a:avLst/>
              <a:gdLst/>
              <a:ahLst/>
              <a:cxnLst/>
              <a:rect l="l" t="t" r="r" b="b"/>
              <a:pathLst>
                <a:path w="11157" h="6129" extrusionOk="0">
                  <a:moveTo>
                    <a:pt x="9614" y="1"/>
                  </a:moveTo>
                  <a:lnTo>
                    <a:pt x="3296" y="3677"/>
                  </a:lnTo>
                  <a:lnTo>
                    <a:pt x="1627" y="2092"/>
                  </a:lnTo>
                  <a:lnTo>
                    <a:pt x="0" y="3086"/>
                  </a:lnTo>
                  <a:lnTo>
                    <a:pt x="2874" y="6128"/>
                  </a:lnTo>
                  <a:lnTo>
                    <a:pt x="11157" y="1268"/>
                  </a:lnTo>
                  <a:lnTo>
                    <a:pt x="9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556;p66">
              <a:extLst>
                <a:ext uri="{FF2B5EF4-FFF2-40B4-BE49-F238E27FC236}">
                  <a16:creationId xmlns:a16="http://schemas.microsoft.com/office/drawing/2014/main" id="{A5219E26-CD09-4DF1-95AC-6C29E9FFB67D}"/>
                </a:ext>
              </a:extLst>
            </p:cNvPr>
            <p:cNvSpPr/>
            <p:nvPr/>
          </p:nvSpPr>
          <p:spPr>
            <a:xfrm>
              <a:off x="1805375" y="2136725"/>
              <a:ext cx="238775" cy="249350"/>
            </a:xfrm>
            <a:custGeom>
              <a:avLst/>
              <a:gdLst/>
              <a:ahLst/>
              <a:cxnLst/>
              <a:rect l="l" t="t" r="r" b="b"/>
              <a:pathLst>
                <a:path w="9551" h="9974" extrusionOk="0">
                  <a:moveTo>
                    <a:pt x="4141" y="1"/>
                  </a:moveTo>
                  <a:lnTo>
                    <a:pt x="3909" y="22"/>
                  </a:lnTo>
                  <a:lnTo>
                    <a:pt x="3698" y="43"/>
                  </a:lnTo>
                  <a:lnTo>
                    <a:pt x="3486" y="106"/>
                  </a:lnTo>
                  <a:lnTo>
                    <a:pt x="3275" y="191"/>
                  </a:lnTo>
                  <a:lnTo>
                    <a:pt x="3064" y="275"/>
                  </a:lnTo>
                  <a:lnTo>
                    <a:pt x="2874" y="402"/>
                  </a:lnTo>
                  <a:lnTo>
                    <a:pt x="2683" y="550"/>
                  </a:lnTo>
                  <a:lnTo>
                    <a:pt x="0" y="2811"/>
                  </a:lnTo>
                  <a:lnTo>
                    <a:pt x="6064" y="9973"/>
                  </a:lnTo>
                  <a:lnTo>
                    <a:pt x="8748" y="7713"/>
                  </a:lnTo>
                  <a:lnTo>
                    <a:pt x="8917" y="7565"/>
                  </a:lnTo>
                  <a:lnTo>
                    <a:pt x="9064" y="7396"/>
                  </a:lnTo>
                  <a:lnTo>
                    <a:pt x="9191" y="7206"/>
                  </a:lnTo>
                  <a:lnTo>
                    <a:pt x="9318" y="7015"/>
                  </a:lnTo>
                  <a:lnTo>
                    <a:pt x="9403" y="6804"/>
                  </a:lnTo>
                  <a:lnTo>
                    <a:pt x="9466" y="6593"/>
                  </a:lnTo>
                  <a:lnTo>
                    <a:pt x="9529" y="6382"/>
                  </a:lnTo>
                  <a:lnTo>
                    <a:pt x="9550" y="6170"/>
                  </a:lnTo>
                  <a:lnTo>
                    <a:pt x="9550" y="5938"/>
                  </a:lnTo>
                  <a:lnTo>
                    <a:pt x="9550" y="5727"/>
                  </a:lnTo>
                  <a:lnTo>
                    <a:pt x="9508" y="5515"/>
                  </a:lnTo>
                  <a:lnTo>
                    <a:pt x="9445" y="5283"/>
                  </a:lnTo>
                  <a:lnTo>
                    <a:pt x="9381" y="5072"/>
                  </a:lnTo>
                  <a:lnTo>
                    <a:pt x="9276" y="4881"/>
                  </a:lnTo>
                  <a:lnTo>
                    <a:pt x="9149" y="4670"/>
                  </a:lnTo>
                  <a:lnTo>
                    <a:pt x="9022" y="4501"/>
                  </a:lnTo>
                  <a:lnTo>
                    <a:pt x="5916" y="825"/>
                  </a:lnTo>
                  <a:lnTo>
                    <a:pt x="5747" y="656"/>
                  </a:lnTo>
                  <a:lnTo>
                    <a:pt x="5578" y="487"/>
                  </a:lnTo>
                  <a:lnTo>
                    <a:pt x="5388" y="360"/>
                  </a:lnTo>
                  <a:lnTo>
                    <a:pt x="5198" y="254"/>
                  </a:lnTo>
                  <a:lnTo>
                    <a:pt x="4987" y="170"/>
                  </a:lnTo>
                  <a:lnTo>
                    <a:pt x="4775" y="85"/>
                  </a:lnTo>
                  <a:lnTo>
                    <a:pt x="4564" y="43"/>
                  </a:lnTo>
                  <a:lnTo>
                    <a:pt x="4353" y="22"/>
                  </a:lnTo>
                  <a:lnTo>
                    <a:pt x="4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557;p66">
              <a:extLst>
                <a:ext uri="{FF2B5EF4-FFF2-40B4-BE49-F238E27FC236}">
                  <a16:creationId xmlns:a16="http://schemas.microsoft.com/office/drawing/2014/main" id="{8D749830-E437-4F76-BE66-1E6ED0F9875E}"/>
                </a:ext>
              </a:extLst>
            </p:cNvPr>
            <p:cNvSpPr/>
            <p:nvPr/>
          </p:nvSpPr>
          <p:spPr>
            <a:xfrm>
              <a:off x="238125" y="2533950"/>
              <a:ext cx="1755325" cy="1105075"/>
            </a:xfrm>
            <a:custGeom>
              <a:avLst/>
              <a:gdLst/>
              <a:ahLst/>
              <a:cxnLst/>
              <a:rect l="l" t="t" r="r" b="b"/>
              <a:pathLst>
                <a:path w="70213" h="44203" extrusionOk="0">
                  <a:moveTo>
                    <a:pt x="10712" y="1"/>
                  </a:moveTo>
                  <a:lnTo>
                    <a:pt x="0" y="44202"/>
                  </a:lnTo>
                  <a:lnTo>
                    <a:pt x="70212" y="44202"/>
                  </a:lnTo>
                  <a:lnTo>
                    <a:pt x="60218" y="3001"/>
                  </a:lnTo>
                  <a:lnTo>
                    <a:pt x="57556" y="5262"/>
                  </a:lnTo>
                  <a:lnTo>
                    <a:pt x="66240" y="41075"/>
                  </a:lnTo>
                  <a:lnTo>
                    <a:pt x="3972" y="41075"/>
                  </a:lnTo>
                  <a:lnTo>
                    <a:pt x="13163" y="3128"/>
                  </a:lnTo>
                  <a:lnTo>
                    <a:pt x="41329" y="3128"/>
                  </a:lnTo>
                  <a:lnTo>
                    <a:pt x="451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58;p66">
              <a:extLst>
                <a:ext uri="{FF2B5EF4-FFF2-40B4-BE49-F238E27FC236}">
                  <a16:creationId xmlns:a16="http://schemas.microsoft.com/office/drawing/2014/main" id="{B3C95D33-1833-433D-B716-B720C0988157}"/>
                </a:ext>
              </a:extLst>
            </p:cNvPr>
            <p:cNvSpPr/>
            <p:nvPr/>
          </p:nvSpPr>
          <p:spPr>
            <a:xfrm>
              <a:off x="1164625" y="2231800"/>
              <a:ext cx="762775" cy="695700"/>
            </a:xfrm>
            <a:custGeom>
              <a:avLst/>
              <a:gdLst/>
              <a:ahLst/>
              <a:cxnLst/>
              <a:rect l="l" t="t" r="r" b="b"/>
              <a:pathLst>
                <a:path w="30511" h="27828" extrusionOk="0">
                  <a:moveTo>
                    <a:pt x="24468" y="1"/>
                  </a:moveTo>
                  <a:lnTo>
                    <a:pt x="0" y="20665"/>
                  </a:lnTo>
                  <a:lnTo>
                    <a:pt x="6065" y="27828"/>
                  </a:lnTo>
                  <a:lnTo>
                    <a:pt x="19798" y="16228"/>
                  </a:lnTo>
                  <a:lnTo>
                    <a:pt x="22820" y="13671"/>
                  </a:lnTo>
                  <a:lnTo>
                    <a:pt x="30511" y="7164"/>
                  </a:lnTo>
                  <a:lnTo>
                    <a:pt x="244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59;p66">
              <a:extLst>
                <a:ext uri="{FF2B5EF4-FFF2-40B4-BE49-F238E27FC236}">
                  <a16:creationId xmlns:a16="http://schemas.microsoft.com/office/drawing/2014/main" id="{69861A07-E55E-4A01-B5F5-B010FB2B4433}"/>
                </a:ext>
              </a:extLst>
            </p:cNvPr>
            <p:cNvSpPr/>
            <p:nvPr/>
          </p:nvSpPr>
          <p:spPr>
            <a:xfrm>
              <a:off x="1039425" y="2783275"/>
              <a:ext cx="237200" cy="226100"/>
            </a:xfrm>
            <a:custGeom>
              <a:avLst/>
              <a:gdLst/>
              <a:ahLst/>
              <a:cxnLst/>
              <a:rect l="l" t="t" r="r" b="b"/>
              <a:pathLst>
                <a:path w="9488" h="9044" extrusionOk="0">
                  <a:moveTo>
                    <a:pt x="3783" y="0"/>
                  </a:moveTo>
                  <a:lnTo>
                    <a:pt x="1" y="9044"/>
                  </a:lnTo>
                  <a:lnTo>
                    <a:pt x="9488" y="6741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555;p51">
            <a:extLst>
              <a:ext uri="{FF2B5EF4-FFF2-40B4-BE49-F238E27FC236}">
                <a16:creationId xmlns:a16="http://schemas.microsoft.com/office/drawing/2014/main" id="{6BEC5C26-E200-4DD9-A5D0-7E105A157742}"/>
              </a:ext>
            </a:extLst>
          </p:cNvPr>
          <p:cNvSpPr txBox="1">
            <a:spLocks/>
          </p:cNvSpPr>
          <p:nvPr/>
        </p:nvSpPr>
        <p:spPr>
          <a:xfrm>
            <a:off x="2270760" y="598379"/>
            <a:ext cx="4343400" cy="48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6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研究主題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42"/>
          <p:cNvSpPr txBox="1">
            <a:spLocks noGrp="1"/>
          </p:cNvSpPr>
          <p:nvPr>
            <p:ph type="title"/>
          </p:nvPr>
        </p:nvSpPr>
        <p:spPr>
          <a:xfrm>
            <a:off x="2821844" y="215473"/>
            <a:ext cx="3560873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迴歸模型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80" name="Google Shape;1280;p42"/>
          <p:cNvSpPr txBox="1"/>
          <p:nvPr/>
        </p:nvSpPr>
        <p:spPr>
          <a:xfrm>
            <a:off x="3803213" y="1758140"/>
            <a:ext cx="1466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rgbClr val="F65047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模型二</a:t>
            </a:r>
            <a:endParaRPr sz="2200" dirty="0">
              <a:solidFill>
                <a:srgbClr val="F65047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281" name="Google Shape;1281;p42"/>
          <p:cNvSpPr txBox="1"/>
          <p:nvPr/>
        </p:nvSpPr>
        <p:spPr>
          <a:xfrm>
            <a:off x="3708300" y="1124241"/>
            <a:ext cx="1720128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線性斷點迴歸分析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282" name="Google Shape;1282;p42"/>
          <p:cNvSpPr txBox="1"/>
          <p:nvPr/>
        </p:nvSpPr>
        <p:spPr>
          <a:xfrm>
            <a:off x="1853708" y="2958165"/>
            <a:ext cx="1466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rgbClr val="F65047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模型一</a:t>
            </a:r>
            <a:endParaRPr sz="2200" dirty="0">
              <a:solidFill>
                <a:srgbClr val="F65047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283" name="Google Shape;1283;p42"/>
          <p:cNvSpPr txBox="1"/>
          <p:nvPr/>
        </p:nvSpPr>
        <p:spPr>
          <a:xfrm>
            <a:off x="1853708" y="3259535"/>
            <a:ext cx="14664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普通最小平方法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sp>
        <p:nvSpPr>
          <p:cNvPr id="1284" name="Google Shape;1284;p42"/>
          <p:cNvSpPr txBox="1"/>
          <p:nvPr/>
        </p:nvSpPr>
        <p:spPr>
          <a:xfrm>
            <a:off x="5823838" y="2950625"/>
            <a:ext cx="1466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rgbClr val="F65047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ebas Neue"/>
                <a:sym typeface="Bebas Neue"/>
              </a:rPr>
              <a:t>模型三</a:t>
            </a:r>
            <a:endParaRPr sz="2200" dirty="0">
              <a:solidFill>
                <a:srgbClr val="F65047"/>
              </a:solidFill>
              <a:latin typeface="標楷體" panose="03000509000000000000" pitchFamily="65" charset="-120"/>
              <a:ea typeface="標楷體" panose="03000509000000000000" pitchFamily="65" charset="-120"/>
              <a:cs typeface="Bebas Neue"/>
              <a:sym typeface="Bebas Neue"/>
            </a:endParaRPr>
          </a:p>
        </p:txBody>
      </p:sp>
      <p:sp>
        <p:nvSpPr>
          <p:cNvPr id="1285" name="Google Shape;1285;p42"/>
          <p:cNvSpPr txBox="1"/>
          <p:nvPr/>
        </p:nvSpPr>
        <p:spPr>
          <a:xfrm>
            <a:off x="5689050" y="3274775"/>
            <a:ext cx="2011713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rgbClr val="233868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Libre Franklin Light"/>
                <a:sym typeface="Libre Franklin Light"/>
              </a:rPr>
              <a:t>非線性斷點迴歸分析</a:t>
            </a:r>
            <a:endParaRPr sz="1600" dirty="0">
              <a:solidFill>
                <a:srgbClr val="233868"/>
              </a:solidFill>
              <a:latin typeface="標楷體" panose="03000509000000000000" pitchFamily="65" charset="-120"/>
              <a:ea typeface="標楷體" panose="03000509000000000000" pitchFamily="65" charset="-120"/>
              <a:cs typeface="Libre Franklin Light"/>
              <a:sym typeface="Libre Franklin Light"/>
            </a:endParaRPr>
          </a:p>
        </p:txBody>
      </p:sp>
      <p:cxnSp>
        <p:nvCxnSpPr>
          <p:cNvPr id="1286" name="Google Shape;1286;p42"/>
          <p:cNvCxnSpPr>
            <a:cxnSpLocks/>
          </p:cNvCxnSpPr>
          <p:nvPr/>
        </p:nvCxnSpPr>
        <p:spPr>
          <a:xfrm flipV="1">
            <a:off x="1145933" y="2537313"/>
            <a:ext cx="6912693" cy="7539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9" name="Google Shape;1289;p42"/>
          <p:cNvCxnSpPr>
            <a:stCxn id="1282" idx="0"/>
          </p:cNvCxnSpPr>
          <p:nvPr/>
        </p:nvCxnSpPr>
        <p:spPr>
          <a:xfrm rot="10800000">
            <a:off x="2586908" y="2550165"/>
            <a:ext cx="0" cy="40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290" name="Google Shape;1290;p42"/>
          <p:cNvCxnSpPr>
            <a:stCxn id="1284" idx="0"/>
          </p:cNvCxnSpPr>
          <p:nvPr/>
        </p:nvCxnSpPr>
        <p:spPr>
          <a:xfrm rot="10800000">
            <a:off x="6557038" y="2542625"/>
            <a:ext cx="0" cy="40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291" name="Google Shape;1291;p42"/>
          <p:cNvCxnSpPr>
            <a:stCxn id="1280" idx="2"/>
          </p:cNvCxnSpPr>
          <p:nvPr/>
        </p:nvCxnSpPr>
        <p:spPr>
          <a:xfrm>
            <a:off x="4536413" y="2126840"/>
            <a:ext cx="0" cy="433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81897294"/>
      </p:ext>
    </p:extLst>
  </p:cSld>
  <p:clrMapOvr>
    <a:masterClrMapping/>
  </p:clrMapOvr>
</p:sld>
</file>

<file path=ppt/theme/theme1.xml><?xml version="1.0" encoding="utf-8"?>
<a:theme xmlns:a="http://schemas.openxmlformats.org/drawingml/2006/main" name="Democrats &amp; Republicans: Election by Slidesgo">
  <a:themeElements>
    <a:clrScheme name="Simple Light">
      <a:dk1>
        <a:srgbClr val="38445C"/>
      </a:dk1>
      <a:lt1>
        <a:srgbClr val="FFFFFF"/>
      </a:lt1>
      <a:dk2>
        <a:srgbClr val="233868"/>
      </a:dk2>
      <a:lt2>
        <a:srgbClr val="F65047"/>
      </a:lt2>
      <a:accent1>
        <a:srgbClr val="1D4089"/>
      </a:accent1>
      <a:accent2>
        <a:srgbClr val="2A4D95"/>
      </a:accent2>
      <a:accent3>
        <a:srgbClr val="E8E8E8"/>
      </a:accent3>
      <a:accent4>
        <a:srgbClr val="C03931"/>
      </a:accent4>
      <a:accent5>
        <a:srgbClr val="1D4089"/>
      </a:accent5>
      <a:accent6>
        <a:srgbClr val="91C4E7"/>
      </a:accent6>
      <a:hlink>
        <a:srgbClr val="FF45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2653</Words>
  <Application>Microsoft Office PowerPoint</Application>
  <PresentationFormat>On-screen Show (16:9)</PresentationFormat>
  <Paragraphs>249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Bebas Neue</vt:lpstr>
      <vt:lpstr>Libre Franklin</vt:lpstr>
      <vt:lpstr>Libre Franklin Light</vt:lpstr>
      <vt:lpstr>Arial</vt:lpstr>
      <vt:lpstr>新細明體</vt:lpstr>
      <vt:lpstr>標楷體</vt:lpstr>
      <vt:lpstr>Democrats &amp; Republicans: Election by Slidesgo</vt:lpstr>
      <vt:lpstr> 執政優勢對選舉連任優勢  的迴歸分析 以美國為例 </vt:lpstr>
      <vt:lpstr>執政黨</vt:lpstr>
      <vt:lpstr>團隊成員</vt:lpstr>
      <vt:lpstr>報告架構</vt:lpstr>
      <vt:lpstr>相關研究</vt:lpstr>
      <vt:lpstr>方法論 </vt:lpstr>
      <vt:lpstr>資料蒐集</vt:lpstr>
      <vt:lpstr>以美國總統大選在各州的選舉結果各年間的資料，分析某個候選人在當選之後，是否會因為執政的緣故，而更容易在下次的選舉中連任</vt:lpstr>
      <vt:lpstr>迴歸模型</vt:lpstr>
      <vt:lpstr>迴歸模型</vt:lpstr>
      <vt:lpstr>迴歸模型</vt:lpstr>
      <vt:lpstr>PowerPoint Presentation</vt:lpstr>
      <vt:lpstr>PowerPoint Presentation</vt:lpstr>
      <vt:lpstr>迴歸模型</vt:lpstr>
      <vt:lpstr>迴歸模型</vt:lpstr>
      <vt:lpstr>迴歸模型</vt:lpstr>
      <vt:lpstr>研究結果</vt:lpstr>
      <vt:lpstr>迴歸結果</vt:lpstr>
      <vt:lpstr>迴歸結果</vt:lpstr>
      <vt:lpstr>PowerPoint Presentation</vt:lpstr>
      <vt:lpstr>PowerPoint Presentation</vt:lpstr>
      <vt:lpstr>迴歸結果</vt:lpstr>
      <vt:lpstr>迴歸結果</vt:lpstr>
      <vt:lpstr>結論 </vt:lpstr>
      <vt:lpstr>PowerPoint Presentation</vt:lpstr>
      <vt:lpstr>結論與討論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DEMOCRATS &amp; REPUBLICANS ELECTION</dc:title>
  <dc:creator>user</dc:creator>
  <cp:lastModifiedBy>user</cp:lastModifiedBy>
  <cp:revision>71</cp:revision>
  <dcterms:modified xsi:type="dcterms:W3CDTF">2022-01-21T15:45:43Z</dcterms:modified>
</cp:coreProperties>
</file>